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6" r:id="rId2"/>
    <p:sldId id="307" r:id="rId3"/>
    <p:sldId id="300" r:id="rId4"/>
    <p:sldId id="301" r:id="rId5"/>
    <p:sldId id="310" r:id="rId6"/>
    <p:sldId id="302" r:id="rId7"/>
    <p:sldId id="303" r:id="rId8"/>
    <p:sldId id="308" r:id="rId9"/>
    <p:sldId id="309" r:id="rId10"/>
    <p:sldId id="311" r:id="rId11"/>
    <p:sldId id="312" r:id="rId12"/>
    <p:sldId id="291" r:id="rId13"/>
    <p:sldId id="298" r:id="rId14"/>
    <p:sldId id="292" r:id="rId15"/>
    <p:sldId id="306" r:id="rId16"/>
    <p:sldId id="305" r:id="rId17"/>
    <p:sldId id="315" r:id="rId18"/>
    <p:sldId id="293" r:id="rId19"/>
    <p:sldId id="299" r:id="rId20"/>
    <p:sldId id="314" r:id="rId21"/>
    <p:sldId id="295" r:id="rId22"/>
    <p:sldId id="296" r:id="rId23"/>
  </p:sldIdLst>
  <p:sldSz cx="9144000" cy="6858000" type="screen4x3"/>
  <p:notesSz cx="6997700" cy="92837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AE3606"/>
    <a:srgbClr val="593137"/>
    <a:srgbClr val="FDDCCF"/>
    <a:srgbClr val="FCC7B2"/>
    <a:srgbClr val="AE3643"/>
    <a:srgbClr val="932D05"/>
    <a:srgbClr val="00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84987" autoAdjust="0"/>
  </p:normalViewPr>
  <p:slideViewPr>
    <p:cSldViewPr snapToGrid="0">
      <p:cViewPr>
        <p:scale>
          <a:sx n="60" d="100"/>
          <a:sy n="60" d="100"/>
        </p:scale>
        <p:origin x="-79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72" y="-90"/>
      </p:cViewPr>
      <p:guideLst>
        <p:guide orient="horz" pos="2923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FF322-74BA-4AAE-A90A-6AD1F44EFDA4}" type="doc">
      <dgm:prSet loTypeId="urn:microsoft.com/office/officeart/2005/8/layout/vList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A2D6D8C-5668-4CE3-8977-3D42FA2520A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100" b="1" dirty="0" smtClean="0"/>
            <a:t>In Cafeteria</a:t>
          </a:r>
          <a:endParaRPr lang="en-US" sz="2100" b="1" dirty="0"/>
        </a:p>
      </dgm:t>
    </dgm:pt>
    <dgm:pt modelId="{2FEF2F78-D2AA-46BD-97FA-6CC4407C59D7}" type="parTrans" cxnId="{FA3C9674-C0DE-4FAA-A528-19AE1055BA06}">
      <dgm:prSet/>
      <dgm:spPr/>
      <dgm:t>
        <a:bodyPr/>
        <a:lstStyle/>
        <a:p>
          <a:endParaRPr lang="en-US"/>
        </a:p>
      </dgm:t>
    </dgm:pt>
    <dgm:pt modelId="{57CE7953-F2B5-48B3-99B8-DF927AFE534D}" type="sibTrans" cxnId="{FA3C9674-C0DE-4FAA-A528-19AE1055BA06}">
      <dgm:prSet/>
      <dgm:spPr/>
      <dgm:t>
        <a:bodyPr/>
        <a:lstStyle/>
        <a:p>
          <a:endParaRPr lang="en-US"/>
        </a:p>
      </dgm:t>
    </dgm:pt>
    <dgm:pt modelId="{B13D667D-D6BA-42BB-A773-917FB68E957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300" dirty="0" smtClean="0"/>
            <a:t>Includes the entire cafeteria area, including the serving lines and the seating/eating area</a:t>
          </a:r>
          <a:endParaRPr lang="en-US" sz="1300" dirty="0"/>
        </a:p>
      </dgm:t>
    </dgm:pt>
    <dgm:pt modelId="{3AA34FE7-3E8D-42ED-A1F8-3D6156F6E399}" type="parTrans" cxnId="{2FC20876-49E3-41F7-9D6E-954BB2886883}">
      <dgm:prSet/>
      <dgm:spPr/>
      <dgm:t>
        <a:bodyPr/>
        <a:lstStyle/>
        <a:p>
          <a:endParaRPr lang="en-US"/>
        </a:p>
      </dgm:t>
    </dgm:pt>
    <dgm:pt modelId="{9ADAD193-600C-45B1-8CBC-1A3791D2E826}" type="sibTrans" cxnId="{2FC20876-49E3-41F7-9D6E-954BB2886883}">
      <dgm:prSet/>
      <dgm:spPr/>
      <dgm:t>
        <a:bodyPr/>
        <a:lstStyle/>
        <a:p>
          <a:endParaRPr lang="en-US"/>
        </a:p>
      </dgm:t>
    </dgm:pt>
    <dgm:pt modelId="{463B98F3-2494-4577-B443-A86B35F4F4C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700" b="1" dirty="0" smtClean="0"/>
            <a:t>Outside but Near (within 20 feet) Cafeteria or Seating/Eating Area</a:t>
          </a:r>
          <a:endParaRPr lang="en-US" sz="1700" b="1" dirty="0"/>
        </a:p>
      </dgm:t>
    </dgm:pt>
    <dgm:pt modelId="{2F99CBC3-977E-4A33-8794-A8054FE2D26E}" type="parTrans" cxnId="{1B7EF211-D2FC-4CC8-8DCC-67072889E178}">
      <dgm:prSet/>
      <dgm:spPr/>
      <dgm:t>
        <a:bodyPr/>
        <a:lstStyle/>
        <a:p>
          <a:endParaRPr lang="en-US"/>
        </a:p>
      </dgm:t>
    </dgm:pt>
    <dgm:pt modelId="{074D00DE-A3AA-4B05-A15E-A1A4BFBFE8C0}" type="sibTrans" cxnId="{1B7EF211-D2FC-4CC8-8DCC-67072889E178}">
      <dgm:prSet/>
      <dgm:spPr/>
      <dgm:t>
        <a:bodyPr/>
        <a:lstStyle/>
        <a:p>
          <a:endParaRPr lang="en-US"/>
        </a:p>
      </dgm:t>
    </dgm:pt>
    <dgm:pt modelId="{2D4473C2-1C52-4519-B626-888E710CA9F4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300" dirty="0" smtClean="0"/>
            <a:t>Adjacent to the cafeteria area (within 20 feet) but outside of the cafeteria walls</a:t>
          </a:r>
          <a:endParaRPr lang="en-US" sz="1300" dirty="0"/>
        </a:p>
      </dgm:t>
    </dgm:pt>
    <dgm:pt modelId="{A233DF30-3CBE-45FA-86DA-785A59636302}" type="parTrans" cxnId="{F4B88E03-1927-43AE-9BB7-D8C949A98861}">
      <dgm:prSet/>
      <dgm:spPr/>
      <dgm:t>
        <a:bodyPr/>
        <a:lstStyle/>
        <a:p>
          <a:endParaRPr lang="en-US"/>
        </a:p>
      </dgm:t>
    </dgm:pt>
    <dgm:pt modelId="{C7A49BC5-F0B5-4812-A7A0-DE619BF0BFF2}" type="sibTrans" cxnId="{F4B88E03-1927-43AE-9BB7-D8C949A98861}">
      <dgm:prSet/>
      <dgm:spPr/>
      <dgm:t>
        <a:bodyPr/>
        <a:lstStyle/>
        <a:p>
          <a:endParaRPr lang="en-US"/>
        </a:p>
      </dgm:t>
    </dgm:pt>
    <dgm:pt modelId="{0BEE3081-7303-402B-A232-4F9C77089710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700" b="1" cap="none" baseline="0" dirty="0" smtClean="0"/>
            <a:t>Elsewhere in </a:t>
          </a:r>
          <a:r>
            <a:rPr lang="en-US" sz="1700" b="1" cap="none" baseline="0" smtClean="0"/>
            <a:t>School Building(s)</a:t>
          </a:r>
          <a:endParaRPr lang="en-US" sz="1700" b="1" cap="none" baseline="0" dirty="0"/>
        </a:p>
      </dgm:t>
    </dgm:pt>
    <dgm:pt modelId="{6C9AE300-FC41-4CDB-88BB-3C14727792C8}" type="parTrans" cxnId="{B0F25229-43B3-4F47-BC4B-FC3B801BE95C}">
      <dgm:prSet/>
      <dgm:spPr/>
      <dgm:t>
        <a:bodyPr/>
        <a:lstStyle/>
        <a:p>
          <a:endParaRPr lang="en-US"/>
        </a:p>
      </dgm:t>
    </dgm:pt>
    <dgm:pt modelId="{1BEC673C-BBAC-4B39-9D08-1C228AAC09B2}" type="sibTrans" cxnId="{B0F25229-43B3-4F47-BC4B-FC3B801BE95C}">
      <dgm:prSet/>
      <dgm:spPr/>
      <dgm:t>
        <a:bodyPr/>
        <a:lstStyle/>
        <a:p>
          <a:endParaRPr lang="en-US"/>
        </a:p>
      </dgm:t>
    </dgm:pt>
    <dgm:pt modelId="{D915B890-2A78-45E3-BE02-D86E2D1553A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300" dirty="0" smtClean="0"/>
            <a:t>Any other location that is accessible to students and inside the walls of the school building(s)</a:t>
          </a:r>
          <a:endParaRPr lang="en-US" sz="1300" dirty="0"/>
        </a:p>
      </dgm:t>
    </dgm:pt>
    <dgm:pt modelId="{EEA64A93-B3FB-467A-9341-E06C3B6B7780}" type="parTrans" cxnId="{F3D48CEC-57C5-4A51-8073-69D88C715196}">
      <dgm:prSet/>
      <dgm:spPr/>
      <dgm:t>
        <a:bodyPr/>
        <a:lstStyle/>
        <a:p>
          <a:endParaRPr lang="en-US"/>
        </a:p>
      </dgm:t>
    </dgm:pt>
    <dgm:pt modelId="{AB3D0B05-4578-4B3F-8640-961C1A84768F}" type="sibTrans" cxnId="{F3D48CEC-57C5-4A51-8073-69D88C715196}">
      <dgm:prSet/>
      <dgm:spPr/>
      <dgm:t>
        <a:bodyPr/>
        <a:lstStyle/>
        <a:p>
          <a:endParaRPr lang="en-US"/>
        </a:p>
      </dgm:t>
    </dgm:pt>
    <dgm:pt modelId="{8DB2C575-B5BE-4726-ADD7-84024F410BE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sz="1200" dirty="0"/>
        </a:p>
      </dgm:t>
    </dgm:pt>
    <dgm:pt modelId="{6553C05F-46E1-4F7C-8006-07EEF96E945A}" type="parTrans" cxnId="{0CD8022F-268F-43EE-9E35-25E67C2DD4BA}">
      <dgm:prSet/>
      <dgm:spPr/>
      <dgm:t>
        <a:bodyPr/>
        <a:lstStyle/>
        <a:p>
          <a:endParaRPr lang="en-US"/>
        </a:p>
      </dgm:t>
    </dgm:pt>
    <dgm:pt modelId="{BCC6C20D-27FA-4127-BC7D-5971D8CF8293}" type="sibTrans" cxnId="{0CD8022F-268F-43EE-9E35-25E67C2DD4BA}">
      <dgm:prSet/>
      <dgm:spPr/>
      <dgm:t>
        <a:bodyPr/>
        <a:lstStyle/>
        <a:p>
          <a:endParaRPr lang="en-US"/>
        </a:p>
      </dgm:t>
    </dgm:pt>
    <dgm:pt modelId="{46962EA1-E9B3-4E1A-BA95-E17C4A7F56F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 smtClean="0"/>
            <a:t>Outside School Building(s) but on School Grounds</a:t>
          </a:r>
          <a:endParaRPr lang="en-US" sz="1600" b="1" dirty="0"/>
        </a:p>
      </dgm:t>
    </dgm:pt>
    <dgm:pt modelId="{D498D063-E3C7-464C-8CD5-130EC6DEC3D4}" type="parTrans" cxnId="{6A255CBB-78CE-41C7-9648-FB4AE56CA2B0}">
      <dgm:prSet/>
      <dgm:spPr/>
      <dgm:t>
        <a:bodyPr/>
        <a:lstStyle/>
        <a:p>
          <a:endParaRPr lang="en-US"/>
        </a:p>
      </dgm:t>
    </dgm:pt>
    <dgm:pt modelId="{3BF52E2C-DCF3-4A3C-9BB1-63117113CFE2}" type="sibTrans" cxnId="{6A255CBB-78CE-41C7-9648-FB4AE56CA2B0}">
      <dgm:prSet/>
      <dgm:spPr/>
      <dgm:t>
        <a:bodyPr/>
        <a:lstStyle/>
        <a:p>
          <a:endParaRPr lang="en-US"/>
        </a:p>
      </dgm:t>
    </dgm:pt>
    <dgm:pt modelId="{D206445A-6B18-49E8-BF94-C9613042A193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300" dirty="0" smtClean="0"/>
            <a:t>Areas on school grounds, but outside of the walls of the building(s)</a:t>
          </a:r>
          <a:endParaRPr lang="en-US" sz="1300" dirty="0"/>
        </a:p>
      </dgm:t>
    </dgm:pt>
    <dgm:pt modelId="{78657A50-FE81-4DBA-AFF2-78B4D924F2A7}" type="parTrans" cxnId="{163DA4B7-F8F4-4E98-A195-55DE522812D8}">
      <dgm:prSet/>
      <dgm:spPr/>
      <dgm:t>
        <a:bodyPr/>
        <a:lstStyle/>
        <a:p>
          <a:endParaRPr lang="en-US"/>
        </a:p>
      </dgm:t>
    </dgm:pt>
    <dgm:pt modelId="{DCEB751D-C939-44D2-A984-808BD9CF0350}" type="sibTrans" cxnId="{163DA4B7-F8F4-4E98-A195-55DE522812D8}">
      <dgm:prSet/>
      <dgm:spPr/>
      <dgm:t>
        <a:bodyPr/>
        <a:lstStyle/>
        <a:p>
          <a:endParaRPr lang="en-US"/>
        </a:p>
      </dgm:t>
    </dgm:pt>
    <dgm:pt modelId="{2B8497C7-0A37-41BD-B72D-0496A2ED7EA4}" type="pres">
      <dgm:prSet presAssocID="{7B1FF322-74BA-4AAE-A90A-6AD1F44EFDA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29A990-4BEA-41E4-8AD4-54802930CB99}" type="pres">
      <dgm:prSet presAssocID="{2A2D6D8C-5668-4CE3-8977-3D42FA2520AE}" presName="comp" presStyleCnt="0"/>
      <dgm:spPr/>
    </dgm:pt>
    <dgm:pt modelId="{C6BB67BE-8853-40A9-A389-EB94753B67E8}" type="pres">
      <dgm:prSet presAssocID="{2A2D6D8C-5668-4CE3-8977-3D42FA2520AE}" presName="box" presStyleLbl="node1" presStyleIdx="0" presStyleCnt="4"/>
      <dgm:spPr/>
      <dgm:t>
        <a:bodyPr/>
        <a:lstStyle/>
        <a:p>
          <a:endParaRPr lang="en-US"/>
        </a:p>
      </dgm:t>
    </dgm:pt>
    <dgm:pt modelId="{C8B4BE11-94FB-4CA4-99DF-44CB5CDB535B}" type="pres">
      <dgm:prSet presAssocID="{2A2D6D8C-5668-4CE3-8977-3D42FA2520AE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198349-7FE2-4660-B141-8C4BC9A634CD}" type="pres">
      <dgm:prSet presAssocID="{2A2D6D8C-5668-4CE3-8977-3D42FA2520A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67620-530D-4F51-9EEE-30D5EA081885}" type="pres">
      <dgm:prSet presAssocID="{57CE7953-F2B5-48B3-99B8-DF927AFE534D}" presName="spacer" presStyleCnt="0"/>
      <dgm:spPr/>
    </dgm:pt>
    <dgm:pt modelId="{A9864568-1C04-4FF1-A28E-5DD0117D7030}" type="pres">
      <dgm:prSet presAssocID="{463B98F3-2494-4577-B443-A86B35F4F4C9}" presName="comp" presStyleCnt="0"/>
      <dgm:spPr/>
    </dgm:pt>
    <dgm:pt modelId="{A02BDBD8-E570-4841-9ECE-B1F92F201CC3}" type="pres">
      <dgm:prSet presAssocID="{463B98F3-2494-4577-B443-A86B35F4F4C9}" presName="box" presStyleLbl="node1" presStyleIdx="1" presStyleCnt="4"/>
      <dgm:spPr/>
      <dgm:t>
        <a:bodyPr/>
        <a:lstStyle/>
        <a:p>
          <a:endParaRPr lang="en-US"/>
        </a:p>
      </dgm:t>
    </dgm:pt>
    <dgm:pt modelId="{5D5FA39F-DF1F-455F-9126-B0140758ACBD}" type="pres">
      <dgm:prSet presAssocID="{463B98F3-2494-4577-B443-A86B35F4F4C9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0A6CD68-EF60-40CA-9969-1CDF75FD27D4}" type="pres">
      <dgm:prSet presAssocID="{463B98F3-2494-4577-B443-A86B35F4F4C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AB6DA-8CBD-4E7B-BA71-4B0FE8465C2A}" type="pres">
      <dgm:prSet presAssocID="{074D00DE-A3AA-4B05-A15E-A1A4BFBFE8C0}" presName="spacer" presStyleCnt="0"/>
      <dgm:spPr/>
    </dgm:pt>
    <dgm:pt modelId="{ED310626-CBF2-428C-A65C-E60908DCB7BB}" type="pres">
      <dgm:prSet presAssocID="{0BEE3081-7303-402B-A232-4F9C77089710}" presName="comp" presStyleCnt="0"/>
      <dgm:spPr/>
    </dgm:pt>
    <dgm:pt modelId="{97BED177-9E0F-4B51-A619-15E820788937}" type="pres">
      <dgm:prSet presAssocID="{0BEE3081-7303-402B-A232-4F9C77089710}" presName="box" presStyleLbl="node1" presStyleIdx="2" presStyleCnt="4"/>
      <dgm:spPr/>
      <dgm:t>
        <a:bodyPr/>
        <a:lstStyle/>
        <a:p>
          <a:endParaRPr lang="en-US"/>
        </a:p>
      </dgm:t>
    </dgm:pt>
    <dgm:pt modelId="{39D12FB9-F2AE-4976-BB0D-22A55034E282}" type="pres">
      <dgm:prSet presAssocID="{0BEE3081-7303-402B-A232-4F9C7708971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804E1B7-FF75-46C4-A580-5E6BC349C8AE}" type="pres">
      <dgm:prSet presAssocID="{0BEE3081-7303-402B-A232-4F9C7708971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69199-B60F-4A99-891E-BDBD82F94F09}" type="pres">
      <dgm:prSet presAssocID="{1BEC673C-BBAC-4B39-9D08-1C228AAC09B2}" presName="spacer" presStyleCnt="0"/>
      <dgm:spPr/>
    </dgm:pt>
    <dgm:pt modelId="{50F5D661-53D7-4634-B2E3-C8F125B2C4E8}" type="pres">
      <dgm:prSet presAssocID="{46962EA1-E9B3-4E1A-BA95-E17C4A7F56FC}" presName="comp" presStyleCnt="0"/>
      <dgm:spPr/>
    </dgm:pt>
    <dgm:pt modelId="{911ED5FD-3BD8-4B9E-A422-A544481E5F38}" type="pres">
      <dgm:prSet presAssocID="{46962EA1-E9B3-4E1A-BA95-E17C4A7F56FC}" presName="box" presStyleLbl="node1" presStyleIdx="3" presStyleCnt="4"/>
      <dgm:spPr/>
      <dgm:t>
        <a:bodyPr/>
        <a:lstStyle/>
        <a:p>
          <a:endParaRPr lang="en-US"/>
        </a:p>
      </dgm:t>
    </dgm:pt>
    <dgm:pt modelId="{766DCD05-B9B7-4500-9CED-A04451281585}" type="pres">
      <dgm:prSet presAssocID="{46962EA1-E9B3-4E1A-BA95-E17C4A7F56FC}" presName="img" presStyleLbl="fgImgPlace1" presStyleIdx="3" presStyleCnt="4" custLinFactNeighborY="159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0BC4692-D5AB-46DE-A86B-DB3BE29515BE}" type="pres">
      <dgm:prSet presAssocID="{46962EA1-E9B3-4E1A-BA95-E17C4A7F56F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D8022F-268F-43EE-9E35-25E67C2DD4BA}" srcId="{46962EA1-E9B3-4E1A-BA95-E17C4A7F56FC}" destId="{8DB2C575-B5BE-4726-ADD7-84024F410BE4}" srcOrd="1" destOrd="0" parTransId="{6553C05F-46E1-4F7C-8006-07EEF96E945A}" sibTransId="{BCC6C20D-27FA-4127-BC7D-5971D8CF8293}"/>
    <dgm:cxn modelId="{88BE4BA3-139B-4201-8C6D-BD538AEF076C}" type="presOf" srcId="{463B98F3-2494-4577-B443-A86B35F4F4C9}" destId="{C0A6CD68-EF60-40CA-9969-1CDF75FD27D4}" srcOrd="1" destOrd="0" presId="urn:microsoft.com/office/officeart/2005/8/layout/vList4"/>
    <dgm:cxn modelId="{5D348EF5-1D18-4E55-A8BB-437773A6B2AF}" type="presOf" srcId="{2A2D6D8C-5668-4CE3-8977-3D42FA2520AE}" destId="{C6BB67BE-8853-40A9-A389-EB94753B67E8}" srcOrd="0" destOrd="0" presId="urn:microsoft.com/office/officeart/2005/8/layout/vList4"/>
    <dgm:cxn modelId="{1E2A436C-E51A-4A24-AB0B-E7A72CB80CBC}" type="presOf" srcId="{7B1FF322-74BA-4AAE-A90A-6AD1F44EFDA4}" destId="{2B8497C7-0A37-41BD-B72D-0496A2ED7EA4}" srcOrd="0" destOrd="0" presId="urn:microsoft.com/office/officeart/2005/8/layout/vList4"/>
    <dgm:cxn modelId="{6A255CBB-78CE-41C7-9648-FB4AE56CA2B0}" srcId="{7B1FF322-74BA-4AAE-A90A-6AD1F44EFDA4}" destId="{46962EA1-E9B3-4E1A-BA95-E17C4A7F56FC}" srcOrd="3" destOrd="0" parTransId="{D498D063-E3C7-464C-8CD5-130EC6DEC3D4}" sibTransId="{3BF52E2C-DCF3-4A3C-9BB1-63117113CFE2}"/>
    <dgm:cxn modelId="{C83CE755-7352-42A0-88A5-00DE6E646EF6}" type="presOf" srcId="{0BEE3081-7303-402B-A232-4F9C77089710}" destId="{D804E1B7-FF75-46C4-A580-5E6BC349C8AE}" srcOrd="1" destOrd="0" presId="urn:microsoft.com/office/officeart/2005/8/layout/vList4"/>
    <dgm:cxn modelId="{59EBC0F3-D8F5-40B6-89E3-8A9B31C764CA}" type="presOf" srcId="{2D4473C2-1C52-4519-B626-888E710CA9F4}" destId="{A02BDBD8-E570-4841-9ECE-B1F92F201CC3}" srcOrd="0" destOrd="1" presId="urn:microsoft.com/office/officeart/2005/8/layout/vList4"/>
    <dgm:cxn modelId="{F4144432-12A1-47ED-8658-A79F9F458EEE}" type="presOf" srcId="{D915B890-2A78-45E3-BE02-D86E2D1553A7}" destId="{97BED177-9E0F-4B51-A619-15E820788937}" srcOrd="0" destOrd="1" presId="urn:microsoft.com/office/officeart/2005/8/layout/vList4"/>
    <dgm:cxn modelId="{8D446AD7-B277-4093-A62C-8205990F16E0}" type="presOf" srcId="{46962EA1-E9B3-4E1A-BA95-E17C4A7F56FC}" destId="{90BC4692-D5AB-46DE-A86B-DB3BE29515BE}" srcOrd="1" destOrd="0" presId="urn:microsoft.com/office/officeart/2005/8/layout/vList4"/>
    <dgm:cxn modelId="{539F0550-439F-4996-9F3F-D70FCE881F12}" type="presOf" srcId="{0BEE3081-7303-402B-A232-4F9C77089710}" destId="{97BED177-9E0F-4B51-A619-15E820788937}" srcOrd="0" destOrd="0" presId="urn:microsoft.com/office/officeart/2005/8/layout/vList4"/>
    <dgm:cxn modelId="{163DA4B7-F8F4-4E98-A195-55DE522812D8}" srcId="{46962EA1-E9B3-4E1A-BA95-E17C4A7F56FC}" destId="{D206445A-6B18-49E8-BF94-C9613042A193}" srcOrd="0" destOrd="0" parTransId="{78657A50-FE81-4DBA-AFF2-78B4D924F2A7}" sibTransId="{DCEB751D-C939-44D2-A984-808BD9CF0350}"/>
    <dgm:cxn modelId="{3726438B-3193-45D7-A546-2A77AAFFBCD7}" type="presOf" srcId="{B13D667D-D6BA-42BB-A773-917FB68E9571}" destId="{C6BB67BE-8853-40A9-A389-EB94753B67E8}" srcOrd="0" destOrd="1" presId="urn:microsoft.com/office/officeart/2005/8/layout/vList4"/>
    <dgm:cxn modelId="{AB9FFABC-AF05-4295-86C2-7FB99CCFFC02}" type="presOf" srcId="{D206445A-6B18-49E8-BF94-C9613042A193}" destId="{911ED5FD-3BD8-4B9E-A422-A544481E5F38}" srcOrd="0" destOrd="1" presId="urn:microsoft.com/office/officeart/2005/8/layout/vList4"/>
    <dgm:cxn modelId="{AD183F61-79DC-4000-BE6B-53267855D117}" type="presOf" srcId="{D206445A-6B18-49E8-BF94-C9613042A193}" destId="{90BC4692-D5AB-46DE-A86B-DB3BE29515BE}" srcOrd="1" destOrd="1" presId="urn:microsoft.com/office/officeart/2005/8/layout/vList4"/>
    <dgm:cxn modelId="{CF19B3C7-1B49-4952-A6A4-F7ECEF2D63DC}" type="presOf" srcId="{463B98F3-2494-4577-B443-A86B35F4F4C9}" destId="{A02BDBD8-E570-4841-9ECE-B1F92F201CC3}" srcOrd="0" destOrd="0" presId="urn:microsoft.com/office/officeart/2005/8/layout/vList4"/>
    <dgm:cxn modelId="{58B329D9-0D1F-4F74-AEF9-14DBCDE40B61}" type="presOf" srcId="{8DB2C575-B5BE-4726-ADD7-84024F410BE4}" destId="{90BC4692-D5AB-46DE-A86B-DB3BE29515BE}" srcOrd="1" destOrd="2" presId="urn:microsoft.com/office/officeart/2005/8/layout/vList4"/>
    <dgm:cxn modelId="{F4B88E03-1927-43AE-9BB7-D8C949A98861}" srcId="{463B98F3-2494-4577-B443-A86B35F4F4C9}" destId="{2D4473C2-1C52-4519-B626-888E710CA9F4}" srcOrd="0" destOrd="0" parTransId="{A233DF30-3CBE-45FA-86DA-785A59636302}" sibTransId="{C7A49BC5-F0B5-4812-A7A0-DE619BF0BFF2}"/>
    <dgm:cxn modelId="{5FD4C44F-B4CE-4A94-BF6A-DE74EABE3B55}" type="presOf" srcId="{8DB2C575-B5BE-4726-ADD7-84024F410BE4}" destId="{911ED5FD-3BD8-4B9E-A422-A544481E5F38}" srcOrd="0" destOrd="2" presId="urn:microsoft.com/office/officeart/2005/8/layout/vList4"/>
    <dgm:cxn modelId="{8244F8FF-B4F0-4EBC-AAAA-E59636ABA432}" type="presOf" srcId="{2D4473C2-1C52-4519-B626-888E710CA9F4}" destId="{C0A6CD68-EF60-40CA-9969-1CDF75FD27D4}" srcOrd="1" destOrd="1" presId="urn:microsoft.com/office/officeart/2005/8/layout/vList4"/>
    <dgm:cxn modelId="{1B7EF211-D2FC-4CC8-8DCC-67072889E178}" srcId="{7B1FF322-74BA-4AAE-A90A-6AD1F44EFDA4}" destId="{463B98F3-2494-4577-B443-A86B35F4F4C9}" srcOrd="1" destOrd="0" parTransId="{2F99CBC3-977E-4A33-8794-A8054FE2D26E}" sibTransId="{074D00DE-A3AA-4B05-A15E-A1A4BFBFE8C0}"/>
    <dgm:cxn modelId="{B0F25229-43B3-4F47-BC4B-FC3B801BE95C}" srcId="{7B1FF322-74BA-4AAE-A90A-6AD1F44EFDA4}" destId="{0BEE3081-7303-402B-A232-4F9C77089710}" srcOrd="2" destOrd="0" parTransId="{6C9AE300-FC41-4CDB-88BB-3C14727792C8}" sibTransId="{1BEC673C-BBAC-4B39-9D08-1C228AAC09B2}"/>
    <dgm:cxn modelId="{0BBAD91E-FA13-4C8A-9DD4-BCC360CFBE04}" type="presOf" srcId="{D915B890-2A78-45E3-BE02-D86E2D1553A7}" destId="{D804E1B7-FF75-46C4-A580-5E6BC349C8AE}" srcOrd="1" destOrd="1" presId="urn:microsoft.com/office/officeart/2005/8/layout/vList4"/>
    <dgm:cxn modelId="{988581BD-D472-4047-AA07-363E59BA203D}" type="presOf" srcId="{2A2D6D8C-5668-4CE3-8977-3D42FA2520AE}" destId="{B7198349-7FE2-4660-B141-8C4BC9A634CD}" srcOrd="1" destOrd="0" presId="urn:microsoft.com/office/officeart/2005/8/layout/vList4"/>
    <dgm:cxn modelId="{2FC20876-49E3-41F7-9D6E-954BB2886883}" srcId="{2A2D6D8C-5668-4CE3-8977-3D42FA2520AE}" destId="{B13D667D-D6BA-42BB-A773-917FB68E9571}" srcOrd="0" destOrd="0" parTransId="{3AA34FE7-3E8D-42ED-A1F8-3D6156F6E399}" sibTransId="{9ADAD193-600C-45B1-8CBC-1A3791D2E826}"/>
    <dgm:cxn modelId="{561841F2-6E2A-4F9D-83A1-A93E430487AF}" type="presOf" srcId="{B13D667D-D6BA-42BB-A773-917FB68E9571}" destId="{B7198349-7FE2-4660-B141-8C4BC9A634CD}" srcOrd="1" destOrd="1" presId="urn:microsoft.com/office/officeart/2005/8/layout/vList4"/>
    <dgm:cxn modelId="{FA3C9674-C0DE-4FAA-A528-19AE1055BA06}" srcId="{7B1FF322-74BA-4AAE-A90A-6AD1F44EFDA4}" destId="{2A2D6D8C-5668-4CE3-8977-3D42FA2520AE}" srcOrd="0" destOrd="0" parTransId="{2FEF2F78-D2AA-46BD-97FA-6CC4407C59D7}" sibTransId="{57CE7953-F2B5-48B3-99B8-DF927AFE534D}"/>
    <dgm:cxn modelId="{F3D48CEC-57C5-4A51-8073-69D88C715196}" srcId="{0BEE3081-7303-402B-A232-4F9C77089710}" destId="{D915B890-2A78-45E3-BE02-D86E2D1553A7}" srcOrd="0" destOrd="0" parTransId="{EEA64A93-B3FB-467A-9341-E06C3B6B7780}" sibTransId="{AB3D0B05-4578-4B3F-8640-961C1A84768F}"/>
    <dgm:cxn modelId="{5D147BD0-1F8B-452F-9A56-B3ED70616626}" type="presOf" srcId="{46962EA1-E9B3-4E1A-BA95-E17C4A7F56FC}" destId="{911ED5FD-3BD8-4B9E-A422-A544481E5F38}" srcOrd="0" destOrd="0" presId="urn:microsoft.com/office/officeart/2005/8/layout/vList4"/>
    <dgm:cxn modelId="{556E1B7D-3EC2-4174-B464-FB137F06D895}" type="presParOf" srcId="{2B8497C7-0A37-41BD-B72D-0496A2ED7EA4}" destId="{0029A990-4BEA-41E4-8AD4-54802930CB99}" srcOrd="0" destOrd="0" presId="urn:microsoft.com/office/officeart/2005/8/layout/vList4"/>
    <dgm:cxn modelId="{CB3FB2A9-A16B-494D-B9A8-B5642B27E7A8}" type="presParOf" srcId="{0029A990-4BEA-41E4-8AD4-54802930CB99}" destId="{C6BB67BE-8853-40A9-A389-EB94753B67E8}" srcOrd="0" destOrd="0" presId="urn:microsoft.com/office/officeart/2005/8/layout/vList4"/>
    <dgm:cxn modelId="{EC0C892B-9DC8-4EA2-8B68-A26F111AFDEC}" type="presParOf" srcId="{0029A990-4BEA-41E4-8AD4-54802930CB99}" destId="{C8B4BE11-94FB-4CA4-99DF-44CB5CDB535B}" srcOrd="1" destOrd="0" presId="urn:microsoft.com/office/officeart/2005/8/layout/vList4"/>
    <dgm:cxn modelId="{D4D1F6C8-32F6-48A9-9276-E96FEABABA78}" type="presParOf" srcId="{0029A990-4BEA-41E4-8AD4-54802930CB99}" destId="{B7198349-7FE2-4660-B141-8C4BC9A634CD}" srcOrd="2" destOrd="0" presId="urn:microsoft.com/office/officeart/2005/8/layout/vList4"/>
    <dgm:cxn modelId="{E6F5323F-7466-487A-9D98-B1895FCC3F58}" type="presParOf" srcId="{2B8497C7-0A37-41BD-B72D-0496A2ED7EA4}" destId="{FFE67620-530D-4F51-9EEE-30D5EA081885}" srcOrd="1" destOrd="0" presId="urn:microsoft.com/office/officeart/2005/8/layout/vList4"/>
    <dgm:cxn modelId="{4D6A240C-6802-4758-822E-AEE8D368B967}" type="presParOf" srcId="{2B8497C7-0A37-41BD-B72D-0496A2ED7EA4}" destId="{A9864568-1C04-4FF1-A28E-5DD0117D7030}" srcOrd="2" destOrd="0" presId="urn:microsoft.com/office/officeart/2005/8/layout/vList4"/>
    <dgm:cxn modelId="{B829A005-B567-44F3-B41C-E9D718290096}" type="presParOf" srcId="{A9864568-1C04-4FF1-A28E-5DD0117D7030}" destId="{A02BDBD8-E570-4841-9ECE-B1F92F201CC3}" srcOrd="0" destOrd="0" presId="urn:microsoft.com/office/officeart/2005/8/layout/vList4"/>
    <dgm:cxn modelId="{6EAF65A0-09C5-42E5-B6C3-8DA66155D097}" type="presParOf" srcId="{A9864568-1C04-4FF1-A28E-5DD0117D7030}" destId="{5D5FA39F-DF1F-455F-9126-B0140758ACBD}" srcOrd="1" destOrd="0" presId="urn:microsoft.com/office/officeart/2005/8/layout/vList4"/>
    <dgm:cxn modelId="{AB21D972-E1E5-43E6-891D-65D7761E8656}" type="presParOf" srcId="{A9864568-1C04-4FF1-A28E-5DD0117D7030}" destId="{C0A6CD68-EF60-40CA-9969-1CDF75FD27D4}" srcOrd="2" destOrd="0" presId="urn:microsoft.com/office/officeart/2005/8/layout/vList4"/>
    <dgm:cxn modelId="{31BF110E-B311-48BA-BE39-C6C7E3F9DBE9}" type="presParOf" srcId="{2B8497C7-0A37-41BD-B72D-0496A2ED7EA4}" destId="{226AB6DA-8CBD-4E7B-BA71-4B0FE8465C2A}" srcOrd="3" destOrd="0" presId="urn:microsoft.com/office/officeart/2005/8/layout/vList4"/>
    <dgm:cxn modelId="{85DC15A5-8BEF-4B36-9C4F-53A11B2B47A3}" type="presParOf" srcId="{2B8497C7-0A37-41BD-B72D-0496A2ED7EA4}" destId="{ED310626-CBF2-428C-A65C-E60908DCB7BB}" srcOrd="4" destOrd="0" presId="urn:microsoft.com/office/officeart/2005/8/layout/vList4"/>
    <dgm:cxn modelId="{C31C55C4-C4EB-462E-ACBA-E9D8867A7395}" type="presParOf" srcId="{ED310626-CBF2-428C-A65C-E60908DCB7BB}" destId="{97BED177-9E0F-4B51-A619-15E820788937}" srcOrd="0" destOrd="0" presId="urn:microsoft.com/office/officeart/2005/8/layout/vList4"/>
    <dgm:cxn modelId="{CD2D7472-9F2D-42C2-B221-BE1E47E45F0A}" type="presParOf" srcId="{ED310626-CBF2-428C-A65C-E60908DCB7BB}" destId="{39D12FB9-F2AE-4976-BB0D-22A55034E282}" srcOrd="1" destOrd="0" presId="urn:microsoft.com/office/officeart/2005/8/layout/vList4"/>
    <dgm:cxn modelId="{6D8E6CC2-6510-4B01-A3A7-65ED42478139}" type="presParOf" srcId="{ED310626-CBF2-428C-A65C-E60908DCB7BB}" destId="{D804E1B7-FF75-46C4-A580-5E6BC349C8AE}" srcOrd="2" destOrd="0" presId="urn:microsoft.com/office/officeart/2005/8/layout/vList4"/>
    <dgm:cxn modelId="{735A928D-E9A5-48C5-85C2-FFACEDA708A8}" type="presParOf" srcId="{2B8497C7-0A37-41BD-B72D-0496A2ED7EA4}" destId="{0D669199-B60F-4A99-891E-BDBD82F94F09}" srcOrd="5" destOrd="0" presId="urn:microsoft.com/office/officeart/2005/8/layout/vList4"/>
    <dgm:cxn modelId="{C04730B6-1297-4F9E-B01E-D7FE6B58DEF1}" type="presParOf" srcId="{2B8497C7-0A37-41BD-B72D-0496A2ED7EA4}" destId="{50F5D661-53D7-4634-B2E3-C8F125B2C4E8}" srcOrd="6" destOrd="0" presId="urn:microsoft.com/office/officeart/2005/8/layout/vList4"/>
    <dgm:cxn modelId="{835BA20E-3CBB-4806-8FF2-8F3D64713C1B}" type="presParOf" srcId="{50F5D661-53D7-4634-B2E3-C8F125B2C4E8}" destId="{911ED5FD-3BD8-4B9E-A422-A544481E5F38}" srcOrd="0" destOrd="0" presId="urn:microsoft.com/office/officeart/2005/8/layout/vList4"/>
    <dgm:cxn modelId="{64E6DC12-E26C-4733-A527-144F3EE295FD}" type="presParOf" srcId="{50F5D661-53D7-4634-B2E3-C8F125B2C4E8}" destId="{766DCD05-B9B7-4500-9CED-A04451281585}" srcOrd="1" destOrd="0" presId="urn:microsoft.com/office/officeart/2005/8/layout/vList4"/>
    <dgm:cxn modelId="{2BFE0118-2F62-4744-992A-005DA6FC39C1}" type="presParOf" srcId="{50F5D661-53D7-4634-B2E3-C8F125B2C4E8}" destId="{90BC4692-D5AB-46DE-A86B-DB3BE29515BE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189B60-E737-462E-923A-E0CC6FB5B916}" type="doc">
      <dgm:prSet loTypeId="urn:microsoft.com/office/officeart/2005/8/layout/pList2" loCatId="list" qsTypeId="urn:microsoft.com/office/officeart/2005/8/quickstyle/simple1#2" qsCatId="simple" csTypeId="urn:microsoft.com/office/officeart/2005/8/colors/accent1_2#2" csCatId="accent1" phldr="1"/>
      <dgm:spPr/>
    </dgm:pt>
    <dgm:pt modelId="{FB7A4988-BAB6-4168-B50E-0F58F71116C7}">
      <dgm:prSet phldrT="[Text]" custT="1"/>
      <dgm:spPr/>
      <dgm:t>
        <a:bodyPr/>
        <a:lstStyle/>
        <a:p>
          <a:r>
            <a:rPr lang="en-US" sz="1200" b="1" u="sng" dirty="0" smtClean="0"/>
            <a:t>School Store</a:t>
          </a:r>
        </a:p>
        <a:p>
          <a:endParaRPr lang="en-US" sz="800" dirty="0" smtClean="0"/>
        </a:p>
        <a:p>
          <a:r>
            <a:rPr lang="en-US" sz="1100" dirty="0" smtClean="0"/>
            <a:t>-Sells other items in addition to food and beverages</a:t>
          </a:r>
        </a:p>
        <a:p>
          <a:endParaRPr lang="en-US" sz="800" dirty="0" smtClean="0"/>
        </a:p>
        <a:p>
          <a:r>
            <a:rPr lang="en-US" sz="1100" dirty="0" smtClean="0"/>
            <a:t>-Does not prepare or heat food</a:t>
          </a:r>
        </a:p>
        <a:p>
          <a:endParaRPr lang="en-US" sz="800" dirty="0" smtClean="0"/>
        </a:p>
        <a:p>
          <a:r>
            <a:rPr lang="en-US" sz="1100" dirty="0" smtClean="0"/>
            <a:t>-May be located in the cafeteria</a:t>
          </a:r>
          <a:endParaRPr lang="en-US" sz="1100" dirty="0"/>
        </a:p>
      </dgm:t>
    </dgm:pt>
    <dgm:pt modelId="{33F908CC-227F-42D0-B475-6B0B08BD0EDF}" type="parTrans" cxnId="{4387E47E-16F3-430D-9C89-D86A6F757010}">
      <dgm:prSet/>
      <dgm:spPr/>
      <dgm:t>
        <a:bodyPr/>
        <a:lstStyle/>
        <a:p>
          <a:endParaRPr lang="en-US"/>
        </a:p>
      </dgm:t>
    </dgm:pt>
    <dgm:pt modelId="{C7C5CA34-144E-44A4-8CB6-FAB02E2F0BA0}" type="sibTrans" cxnId="{4387E47E-16F3-430D-9C89-D86A6F757010}">
      <dgm:prSet/>
      <dgm:spPr/>
      <dgm:t>
        <a:bodyPr/>
        <a:lstStyle/>
        <a:p>
          <a:endParaRPr lang="en-US"/>
        </a:p>
      </dgm:t>
    </dgm:pt>
    <dgm:pt modelId="{7B2CFC6C-7C85-49DD-A50A-1735F56D9D17}">
      <dgm:prSet phldrT="[Text]" custT="1"/>
      <dgm:spPr/>
      <dgm:t>
        <a:bodyPr/>
        <a:lstStyle/>
        <a:p>
          <a:r>
            <a:rPr lang="en-US" sz="1200" b="1" u="sng" dirty="0" smtClean="0"/>
            <a:t>Snack Bar</a:t>
          </a:r>
        </a:p>
        <a:p>
          <a:endParaRPr lang="en-US" sz="800" dirty="0" smtClean="0"/>
        </a:p>
        <a:p>
          <a:r>
            <a:rPr lang="en-US" sz="1100" dirty="0" smtClean="0"/>
            <a:t>-Sells only food and beverages</a:t>
          </a:r>
        </a:p>
        <a:p>
          <a:endParaRPr lang="en-US" sz="800" dirty="0" smtClean="0"/>
        </a:p>
        <a:p>
          <a:r>
            <a:rPr lang="en-US" sz="1100" dirty="0" smtClean="0"/>
            <a:t>-Prepares or heats some foods</a:t>
          </a:r>
        </a:p>
        <a:p>
          <a:endParaRPr lang="en-US" sz="800" dirty="0" smtClean="0"/>
        </a:p>
        <a:p>
          <a:r>
            <a:rPr lang="en-US" sz="1100" dirty="0" smtClean="0"/>
            <a:t>-Includes canteens and cafes</a:t>
          </a:r>
        </a:p>
        <a:p>
          <a:endParaRPr lang="en-US" sz="800" dirty="0" smtClean="0"/>
        </a:p>
        <a:p>
          <a:r>
            <a:rPr lang="en-US" sz="1100" dirty="0" smtClean="0"/>
            <a:t>-Located </a:t>
          </a:r>
          <a:r>
            <a:rPr lang="en-US" sz="1100" u="sng" dirty="0" smtClean="0"/>
            <a:t>outside</a:t>
          </a:r>
          <a:r>
            <a:rPr lang="en-US" sz="1100" dirty="0" smtClean="0"/>
            <a:t> of the cafeteria</a:t>
          </a:r>
          <a:endParaRPr lang="en-US" sz="1100" dirty="0"/>
        </a:p>
      </dgm:t>
    </dgm:pt>
    <dgm:pt modelId="{9A45030C-A8D3-434A-B20D-50BA3511352C}" type="parTrans" cxnId="{8B7B0DAD-5CFA-4E26-8BA9-06B7692C6117}">
      <dgm:prSet/>
      <dgm:spPr/>
      <dgm:t>
        <a:bodyPr/>
        <a:lstStyle/>
        <a:p>
          <a:endParaRPr lang="en-US"/>
        </a:p>
      </dgm:t>
    </dgm:pt>
    <dgm:pt modelId="{C5015AC3-C1E0-4A98-B21D-00800CA9594C}" type="sibTrans" cxnId="{8B7B0DAD-5CFA-4E26-8BA9-06B7692C6117}">
      <dgm:prSet/>
      <dgm:spPr/>
      <dgm:t>
        <a:bodyPr/>
        <a:lstStyle/>
        <a:p>
          <a:endParaRPr lang="en-US"/>
        </a:p>
      </dgm:t>
    </dgm:pt>
    <dgm:pt modelId="{4F85872E-CDF9-45AB-8377-66F49E5D96C9}">
      <dgm:prSet phldrT="[Text]" custT="1"/>
      <dgm:spPr/>
      <dgm:t>
        <a:bodyPr/>
        <a:lstStyle/>
        <a:p>
          <a:r>
            <a:rPr lang="en-US" sz="1200" b="1" u="sng" dirty="0" smtClean="0"/>
            <a:t>Food Cart/Kiosk</a:t>
          </a:r>
        </a:p>
        <a:p>
          <a:endParaRPr lang="en-US" sz="800" dirty="0" smtClean="0"/>
        </a:p>
        <a:p>
          <a:r>
            <a:rPr lang="en-US" sz="1100" dirty="0" smtClean="0"/>
            <a:t>-Contains only food and beverages</a:t>
          </a:r>
        </a:p>
        <a:p>
          <a:endParaRPr lang="en-US" sz="800" dirty="0" smtClean="0"/>
        </a:p>
        <a:p>
          <a:r>
            <a:rPr lang="en-US" sz="1100" dirty="0" smtClean="0"/>
            <a:t>-Does not prepare or heat foods to order </a:t>
          </a:r>
        </a:p>
        <a:p>
          <a:endParaRPr lang="en-US" sz="800" dirty="0" smtClean="0"/>
        </a:p>
        <a:p>
          <a:r>
            <a:rPr lang="en-US" sz="1100" dirty="0" smtClean="0"/>
            <a:t>-Contains already prepared and pre-packaged food</a:t>
          </a:r>
        </a:p>
        <a:p>
          <a:endParaRPr lang="en-US" sz="800" dirty="0" smtClean="0"/>
        </a:p>
        <a:p>
          <a:r>
            <a:rPr lang="en-US" sz="1100" dirty="0" smtClean="0"/>
            <a:t>-Located </a:t>
          </a:r>
          <a:r>
            <a:rPr lang="en-US" sz="1100" u="sng" dirty="0" smtClean="0"/>
            <a:t>outside</a:t>
          </a:r>
          <a:r>
            <a:rPr lang="en-US" sz="1100" dirty="0" smtClean="0"/>
            <a:t> of the cafeteria</a:t>
          </a:r>
          <a:endParaRPr lang="en-US" sz="1100" dirty="0"/>
        </a:p>
      </dgm:t>
    </dgm:pt>
    <dgm:pt modelId="{6BF3FECA-E69D-4C69-9328-D9D3E61DFE6A}" type="parTrans" cxnId="{621CD654-FDB0-4CD4-BF3F-5A9D22BAA638}">
      <dgm:prSet/>
      <dgm:spPr/>
      <dgm:t>
        <a:bodyPr/>
        <a:lstStyle/>
        <a:p>
          <a:endParaRPr lang="en-US"/>
        </a:p>
      </dgm:t>
    </dgm:pt>
    <dgm:pt modelId="{D7BE19CF-2B04-4B40-81A2-01E09748873D}" type="sibTrans" cxnId="{621CD654-FDB0-4CD4-BF3F-5A9D22BAA638}">
      <dgm:prSet/>
      <dgm:spPr/>
      <dgm:t>
        <a:bodyPr/>
        <a:lstStyle/>
        <a:p>
          <a:endParaRPr lang="en-US"/>
        </a:p>
      </dgm:t>
    </dgm:pt>
    <dgm:pt modelId="{F91522E6-7492-4EE2-AFD7-40E3985910B1}">
      <dgm:prSet phldrT="[Text]" custT="1"/>
      <dgm:spPr/>
      <dgm:t>
        <a:bodyPr/>
        <a:lstStyle/>
        <a:p>
          <a:r>
            <a:rPr lang="en-US" sz="1200" b="1" u="sng" dirty="0" smtClean="0"/>
            <a:t>Fundraisers</a:t>
          </a:r>
        </a:p>
        <a:p>
          <a:endParaRPr lang="en-US" sz="800" dirty="0" smtClean="0"/>
        </a:p>
        <a:p>
          <a:r>
            <a:rPr lang="en-US" sz="1100" dirty="0" smtClean="0"/>
            <a:t>-Includes bake sales, candy drives, or other sales that raise money for special school needs or charity</a:t>
          </a:r>
        </a:p>
        <a:p>
          <a:endParaRPr lang="en-US" sz="800" dirty="0" smtClean="0"/>
        </a:p>
        <a:p>
          <a:r>
            <a:rPr lang="en-US" sz="1100" dirty="0" smtClean="0"/>
            <a:t>-May be sold inside of the cafeteria</a:t>
          </a:r>
          <a:endParaRPr lang="en-US" sz="1100" dirty="0"/>
        </a:p>
      </dgm:t>
    </dgm:pt>
    <dgm:pt modelId="{984D8F21-4783-43C3-BD7B-A0D132445767}" type="parTrans" cxnId="{6FA54238-836D-43B5-8177-93C3D5C1B8BB}">
      <dgm:prSet/>
      <dgm:spPr/>
      <dgm:t>
        <a:bodyPr/>
        <a:lstStyle/>
        <a:p>
          <a:endParaRPr lang="en-US"/>
        </a:p>
      </dgm:t>
    </dgm:pt>
    <dgm:pt modelId="{01BAA28B-A420-432C-B893-8E747252CF2A}" type="sibTrans" cxnId="{6FA54238-836D-43B5-8177-93C3D5C1B8BB}">
      <dgm:prSet/>
      <dgm:spPr/>
      <dgm:t>
        <a:bodyPr/>
        <a:lstStyle/>
        <a:p>
          <a:endParaRPr lang="en-US"/>
        </a:p>
      </dgm:t>
    </dgm:pt>
    <dgm:pt modelId="{A867B402-663E-4ACD-B678-8B3F1BD2CBB0}" type="pres">
      <dgm:prSet presAssocID="{01189B60-E737-462E-923A-E0CC6FB5B916}" presName="Name0" presStyleCnt="0">
        <dgm:presLayoutVars>
          <dgm:dir/>
          <dgm:resizeHandles val="exact"/>
        </dgm:presLayoutVars>
      </dgm:prSet>
      <dgm:spPr/>
    </dgm:pt>
    <dgm:pt modelId="{CBFB53B2-FB28-4FED-815C-F379B15340F5}" type="pres">
      <dgm:prSet presAssocID="{01189B60-E737-462E-923A-E0CC6FB5B916}" presName="bkgdShp" presStyleLbl="alignAccFollowNode1" presStyleIdx="0" presStyleCnt="1" custLinFactNeighborX="-18169" custLinFactNeighborY="-2817"/>
      <dgm:spPr/>
    </dgm:pt>
    <dgm:pt modelId="{F576FFC9-59B2-443A-9B3F-E71FD7AA81A6}" type="pres">
      <dgm:prSet presAssocID="{01189B60-E737-462E-923A-E0CC6FB5B916}" presName="linComp" presStyleCnt="0"/>
      <dgm:spPr/>
    </dgm:pt>
    <dgm:pt modelId="{80032B57-CD65-4371-8675-6FED8354DE13}" type="pres">
      <dgm:prSet presAssocID="{FB7A4988-BAB6-4168-B50E-0F58F71116C7}" presName="compNode" presStyleCnt="0"/>
      <dgm:spPr/>
    </dgm:pt>
    <dgm:pt modelId="{104E3615-BC8E-4E49-AA23-0A41CEA55FD9}" type="pres">
      <dgm:prSet presAssocID="{FB7A4988-BAB6-4168-B50E-0F58F71116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52B84-A291-478B-998A-C3AA20F70EBA}" type="pres">
      <dgm:prSet presAssocID="{FB7A4988-BAB6-4168-B50E-0F58F71116C7}" presName="invisiNode" presStyleLbl="node1" presStyleIdx="0" presStyleCnt="4"/>
      <dgm:spPr/>
    </dgm:pt>
    <dgm:pt modelId="{C5B55F62-FB48-427E-8A06-80F8061E49BC}" type="pres">
      <dgm:prSet presAssocID="{FB7A4988-BAB6-4168-B50E-0F58F71116C7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F48C637-6C85-41E6-B4F8-C11DB31D0201}" type="pres">
      <dgm:prSet presAssocID="{C7C5CA34-144E-44A4-8CB6-FAB02E2F0B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4F1205F-CA0F-4F4D-B129-AFBBC12B4445}" type="pres">
      <dgm:prSet presAssocID="{7B2CFC6C-7C85-49DD-A50A-1735F56D9D17}" presName="compNode" presStyleCnt="0"/>
      <dgm:spPr/>
    </dgm:pt>
    <dgm:pt modelId="{1B30A95F-7742-46FB-AEC7-77E15F0F725E}" type="pres">
      <dgm:prSet presAssocID="{7B2CFC6C-7C85-49DD-A50A-1735F56D9D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50232-50B9-4697-BD86-375326F2FCDF}" type="pres">
      <dgm:prSet presAssocID="{7B2CFC6C-7C85-49DD-A50A-1735F56D9D17}" presName="invisiNode" presStyleLbl="node1" presStyleIdx="1" presStyleCnt="4"/>
      <dgm:spPr/>
    </dgm:pt>
    <dgm:pt modelId="{53CD3DBA-8396-4C05-B9C8-FD51DD4721B1}" type="pres">
      <dgm:prSet presAssocID="{7B2CFC6C-7C85-49DD-A50A-1735F56D9D17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4F1D282-D0DE-4258-829D-707C9DCBF0DB}" type="pres">
      <dgm:prSet presAssocID="{C5015AC3-C1E0-4A98-B21D-00800CA9594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52FE528-BE6C-462F-98CB-8640A2DC3B32}" type="pres">
      <dgm:prSet presAssocID="{4F85872E-CDF9-45AB-8377-66F49E5D96C9}" presName="compNode" presStyleCnt="0"/>
      <dgm:spPr/>
    </dgm:pt>
    <dgm:pt modelId="{7C9C6771-D27F-4FC2-AD4F-1FB08155ABFF}" type="pres">
      <dgm:prSet presAssocID="{4F85872E-CDF9-45AB-8377-66F49E5D96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B84FF-2C03-4DF6-8FB5-0F69C4F520BD}" type="pres">
      <dgm:prSet presAssocID="{4F85872E-CDF9-45AB-8377-66F49E5D96C9}" presName="invisiNode" presStyleLbl="node1" presStyleIdx="2" presStyleCnt="4"/>
      <dgm:spPr/>
    </dgm:pt>
    <dgm:pt modelId="{308BF6CE-6D16-46A8-80F0-773BB1B36F3A}" type="pres">
      <dgm:prSet presAssocID="{4F85872E-CDF9-45AB-8377-66F49E5D96C9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D0A0D60-9973-416F-B024-B38DA7365B9E}" type="pres">
      <dgm:prSet presAssocID="{D7BE19CF-2B04-4B40-81A2-01E0974887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44AF45E-92CE-40EF-94ED-5EDBFFA7C1AD}" type="pres">
      <dgm:prSet presAssocID="{F91522E6-7492-4EE2-AFD7-40E3985910B1}" presName="compNode" presStyleCnt="0"/>
      <dgm:spPr/>
    </dgm:pt>
    <dgm:pt modelId="{BA8AA0CB-2699-4ED8-B415-1B3C23CF6FB8}" type="pres">
      <dgm:prSet presAssocID="{F91522E6-7492-4EE2-AFD7-40E3985910B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89544-1F67-471B-BBE5-221BD08E8171}" type="pres">
      <dgm:prSet presAssocID="{F91522E6-7492-4EE2-AFD7-40E3985910B1}" presName="invisiNode" presStyleLbl="node1" presStyleIdx="3" presStyleCnt="4"/>
      <dgm:spPr/>
    </dgm:pt>
    <dgm:pt modelId="{5389951F-321F-406C-9742-67558C919043}" type="pres">
      <dgm:prSet presAssocID="{F91522E6-7492-4EE2-AFD7-40E3985910B1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387E47E-16F3-430D-9C89-D86A6F757010}" srcId="{01189B60-E737-462E-923A-E0CC6FB5B916}" destId="{FB7A4988-BAB6-4168-B50E-0F58F71116C7}" srcOrd="0" destOrd="0" parTransId="{33F908CC-227F-42D0-B475-6B0B08BD0EDF}" sibTransId="{C7C5CA34-144E-44A4-8CB6-FAB02E2F0BA0}"/>
    <dgm:cxn modelId="{1F85700D-DB25-48B2-8EE7-7CEAE619206E}" type="presOf" srcId="{7B2CFC6C-7C85-49DD-A50A-1735F56D9D17}" destId="{1B30A95F-7742-46FB-AEC7-77E15F0F725E}" srcOrd="0" destOrd="0" presId="urn:microsoft.com/office/officeart/2005/8/layout/pList2"/>
    <dgm:cxn modelId="{33703223-1D3D-45F4-80E2-AAA37B2D84D4}" type="presOf" srcId="{C7C5CA34-144E-44A4-8CB6-FAB02E2F0BA0}" destId="{6F48C637-6C85-41E6-B4F8-C11DB31D0201}" srcOrd="0" destOrd="0" presId="urn:microsoft.com/office/officeart/2005/8/layout/pList2"/>
    <dgm:cxn modelId="{6FA54238-836D-43B5-8177-93C3D5C1B8BB}" srcId="{01189B60-E737-462E-923A-E0CC6FB5B916}" destId="{F91522E6-7492-4EE2-AFD7-40E3985910B1}" srcOrd="3" destOrd="0" parTransId="{984D8F21-4783-43C3-BD7B-A0D132445767}" sibTransId="{01BAA28B-A420-432C-B893-8E747252CF2A}"/>
    <dgm:cxn modelId="{71834FDD-84C8-45CE-A2FD-13F4F01FD250}" type="presOf" srcId="{F91522E6-7492-4EE2-AFD7-40E3985910B1}" destId="{BA8AA0CB-2699-4ED8-B415-1B3C23CF6FB8}" srcOrd="0" destOrd="0" presId="urn:microsoft.com/office/officeart/2005/8/layout/pList2"/>
    <dgm:cxn modelId="{CE46F60A-0DC1-4ADC-BA71-0752D619B386}" type="presOf" srcId="{C5015AC3-C1E0-4A98-B21D-00800CA9594C}" destId="{E4F1D282-D0DE-4258-829D-707C9DCBF0DB}" srcOrd="0" destOrd="0" presId="urn:microsoft.com/office/officeart/2005/8/layout/pList2"/>
    <dgm:cxn modelId="{DDB310EE-B812-49B9-B2DB-2539ED2D08D0}" type="presOf" srcId="{4F85872E-CDF9-45AB-8377-66F49E5D96C9}" destId="{7C9C6771-D27F-4FC2-AD4F-1FB08155ABFF}" srcOrd="0" destOrd="0" presId="urn:microsoft.com/office/officeart/2005/8/layout/pList2"/>
    <dgm:cxn modelId="{D5FF0E56-4F5F-4677-B158-10B68C07E544}" type="presOf" srcId="{D7BE19CF-2B04-4B40-81A2-01E09748873D}" destId="{7D0A0D60-9973-416F-B024-B38DA7365B9E}" srcOrd="0" destOrd="0" presId="urn:microsoft.com/office/officeart/2005/8/layout/pList2"/>
    <dgm:cxn modelId="{8B7B0DAD-5CFA-4E26-8BA9-06B7692C6117}" srcId="{01189B60-E737-462E-923A-E0CC6FB5B916}" destId="{7B2CFC6C-7C85-49DD-A50A-1735F56D9D17}" srcOrd="1" destOrd="0" parTransId="{9A45030C-A8D3-434A-B20D-50BA3511352C}" sibTransId="{C5015AC3-C1E0-4A98-B21D-00800CA9594C}"/>
    <dgm:cxn modelId="{621CD654-FDB0-4CD4-BF3F-5A9D22BAA638}" srcId="{01189B60-E737-462E-923A-E0CC6FB5B916}" destId="{4F85872E-CDF9-45AB-8377-66F49E5D96C9}" srcOrd="2" destOrd="0" parTransId="{6BF3FECA-E69D-4C69-9328-D9D3E61DFE6A}" sibTransId="{D7BE19CF-2B04-4B40-81A2-01E09748873D}"/>
    <dgm:cxn modelId="{C175FC70-2AC2-465B-9AA1-1C0DFBFB0A84}" type="presOf" srcId="{01189B60-E737-462E-923A-E0CC6FB5B916}" destId="{A867B402-663E-4ACD-B678-8B3F1BD2CBB0}" srcOrd="0" destOrd="0" presId="urn:microsoft.com/office/officeart/2005/8/layout/pList2"/>
    <dgm:cxn modelId="{B2B89BF3-5DB3-46B4-A0A5-77D499EA471F}" type="presOf" srcId="{FB7A4988-BAB6-4168-B50E-0F58F71116C7}" destId="{104E3615-BC8E-4E49-AA23-0A41CEA55FD9}" srcOrd="0" destOrd="0" presId="urn:microsoft.com/office/officeart/2005/8/layout/pList2"/>
    <dgm:cxn modelId="{79F8AE0E-F2BE-4EFC-882D-E8C4C370784D}" type="presParOf" srcId="{A867B402-663E-4ACD-B678-8B3F1BD2CBB0}" destId="{CBFB53B2-FB28-4FED-815C-F379B15340F5}" srcOrd="0" destOrd="0" presId="urn:microsoft.com/office/officeart/2005/8/layout/pList2"/>
    <dgm:cxn modelId="{940DC3E3-7CEF-4339-9211-C0A645880F69}" type="presParOf" srcId="{A867B402-663E-4ACD-B678-8B3F1BD2CBB0}" destId="{F576FFC9-59B2-443A-9B3F-E71FD7AA81A6}" srcOrd="1" destOrd="0" presId="urn:microsoft.com/office/officeart/2005/8/layout/pList2"/>
    <dgm:cxn modelId="{A3223A3F-38F3-42A2-A6C9-3D8A5D1B52F9}" type="presParOf" srcId="{F576FFC9-59B2-443A-9B3F-E71FD7AA81A6}" destId="{80032B57-CD65-4371-8675-6FED8354DE13}" srcOrd="0" destOrd="0" presId="urn:microsoft.com/office/officeart/2005/8/layout/pList2"/>
    <dgm:cxn modelId="{6C3E98E3-9812-4EFB-B947-B361C16CB6A9}" type="presParOf" srcId="{80032B57-CD65-4371-8675-6FED8354DE13}" destId="{104E3615-BC8E-4E49-AA23-0A41CEA55FD9}" srcOrd="0" destOrd="0" presId="urn:microsoft.com/office/officeart/2005/8/layout/pList2"/>
    <dgm:cxn modelId="{386468BE-1AFF-49A8-9481-25FDD5435375}" type="presParOf" srcId="{80032B57-CD65-4371-8675-6FED8354DE13}" destId="{14F52B84-A291-478B-998A-C3AA20F70EBA}" srcOrd="1" destOrd="0" presId="urn:microsoft.com/office/officeart/2005/8/layout/pList2"/>
    <dgm:cxn modelId="{5B3E6312-1C9F-4740-9D39-E95C0CA836DE}" type="presParOf" srcId="{80032B57-CD65-4371-8675-6FED8354DE13}" destId="{C5B55F62-FB48-427E-8A06-80F8061E49BC}" srcOrd="2" destOrd="0" presId="urn:microsoft.com/office/officeart/2005/8/layout/pList2"/>
    <dgm:cxn modelId="{AF19A84E-7A45-46F7-A277-45E0BF4278C2}" type="presParOf" srcId="{F576FFC9-59B2-443A-9B3F-E71FD7AA81A6}" destId="{6F48C637-6C85-41E6-B4F8-C11DB31D0201}" srcOrd="1" destOrd="0" presId="urn:microsoft.com/office/officeart/2005/8/layout/pList2"/>
    <dgm:cxn modelId="{E61622E5-46FB-42C0-930C-FB8B0331BAEE}" type="presParOf" srcId="{F576FFC9-59B2-443A-9B3F-E71FD7AA81A6}" destId="{C4F1205F-CA0F-4F4D-B129-AFBBC12B4445}" srcOrd="2" destOrd="0" presId="urn:microsoft.com/office/officeart/2005/8/layout/pList2"/>
    <dgm:cxn modelId="{7B8C6B5A-AAD7-4298-B0CE-76BBF1E521E2}" type="presParOf" srcId="{C4F1205F-CA0F-4F4D-B129-AFBBC12B4445}" destId="{1B30A95F-7742-46FB-AEC7-77E15F0F725E}" srcOrd="0" destOrd="0" presId="urn:microsoft.com/office/officeart/2005/8/layout/pList2"/>
    <dgm:cxn modelId="{CC4364E2-EEE8-402D-9201-0A0BBD77AA26}" type="presParOf" srcId="{C4F1205F-CA0F-4F4D-B129-AFBBC12B4445}" destId="{1B150232-50B9-4697-BD86-375326F2FCDF}" srcOrd="1" destOrd="0" presId="urn:microsoft.com/office/officeart/2005/8/layout/pList2"/>
    <dgm:cxn modelId="{B976E0B5-3C70-4B39-9094-E20779DE9487}" type="presParOf" srcId="{C4F1205F-CA0F-4F4D-B129-AFBBC12B4445}" destId="{53CD3DBA-8396-4C05-B9C8-FD51DD4721B1}" srcOrd="2" destOrd="0" presId="urn:microsoft.com/office/officeart/2005/8/layout/pList2"/>
    <dgm:cxn modelId="{BBC724B4-196D-4901-8C19-CA780A6AD394}" type="presParOf" srcId="{F576FFC9-59B2-443A-9B3F-E71FD7AA81A6}" destId="{E4F1D282-D0DE-4258-829D-707C9DCBF0DB}" srcOrd="3" destOrd="0" presId="urn:microsoft.com/office/officeart/2005/8/layout/pList2"/>
    <dgm:cxn modelId="{1118209D-878A-4FAA-9975-95BCB2FF55A3}" type="presParOf" srcId="{F576FFC9-59B2-443A-9B3F-E71FD7AA81A6}" destId="{452FE528-BE6C-462F-98CB-8640A2DC3B32}" srcOrd="4" destOrd="0" presId="urn:microsoft.com/office/officeart/2005/8/layout/pList2"/>
    <dgm:cxn modelId="{31AF68FF-B821-4E9C-A902-0AAB726D45E9}" type="presParOf" srcId="{452FE528-BE6C-462F-98CB-8640A2DC3B32}" destId="{7C9C6771-D27F-4FC2-AD4F-1FB08155ABFF}" srcOrd="0" destOrd="0" presId="urn:microsoft.com/office/officeart/2005/8/layout/pList2"/>
    <dgm:cxn modelId="{3E66D3F4-6EF3-48F7-AF63-E2C99D9DF1BE}" type="presParOf" srcId="{452FE528-BE6C-462F-98CB-8640A2DC3B32}" destId="{BB1B84FF-2C03-4DF6-8FB5-0F69C4F520BD}" srcOrd="1" destOrd="0" presId="urn:microsoft.com/office/officeart/2005/8/layout/pList2"/>
    <dgm:cxn modelId="{C6EC59AE-A2F7-41D4-A63A-C53B2568B7CB}" type="presParOf" srcId="{452FE528-BE6C-462F-98CB-8640A2DC3B32}" destId="{308BF6CE-6D16-46A8-80F0-773BB1B36F3A}" srcOrd="2" destOrd="0" presId="urn:microsoft.com/office/officeart/2005/8/layout/pList2"/>
    <dgm:cxn modelId="{6A1A5597-E039-41F8-8491-613382610275}" type="presParOf" srcId="{F576FFC9-59B2-443A-9B3F-E71FD7AA81A6}" destId="{7D0A0D60-9973-416F-B024-B38DA7365B9E}" srcOrd="5" destOrd="0" presId="urn:microsoft.com/office/officeart/2005/8/layout/pList2"/>
    <dgm:cxn modelId="{E207881E-C00C-42DF-9521-E85178C8195A}" type="presParOf" srcId="{F576FFC9-59B2-443A-9B3F-E71FD7AA81A6}" destId="{E44AF45E-92CE-40EF-94ED-5EDBFFA7C1AD}" srcOrd="6" destOrd="0" presId="urn:microsoft.com/office/officeart/2005/8/layout/pList2"/>
    <dgm:cxn modelId="{2A63618D-FCCE-42B0-B57C-4B936AFE7511}" type="presParOf" srcId="{E44AF45E-92CE-40EF-94ED-5EDBFFA7C1AD}" destId="{BA8AA0CB-2699-4ED8-B415-1B3C23CF6FB8}" srcOrd="0" destOrd="0" presId="urn:microsoft.com/office/officeart/2005/8/layout/pList2"/>
    <dgm:cxn modelId="{374F11A4-0E06-47CF-BE96-E4A482517812}" type="presParOf" srcId="{E44AF45E-92CE-40EF-94ED-5EDBFFA7C1AD}" destId="{28A89544-1F67-471B-BBE5-221BD08E8171}" srcOrd="1" destOrd="0" presId="urn:microsoft.com/office/officeart/2005/8/layout/pList2"/>
    <dgm:cxn modelId="{A9842A16-880E-46A2-A25A-9D2C1C873DB3}" type="presParOf" srcId="{E44AF45E-92CE-40EF-94ED-5EDBFFA7C1AD}" destId="{5389951F-321F-406C-9742-67558C919043}" srcOrd="2" destOrd="0" presId="urn:microsoft.com/office/officeart/2005/8/layout/p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3CC3A1-D865-4EA3-8503-BFB5A520D763}" type="doc">
      <dgm:prSet loTypeId="urn:microsoft.com/office/officeart/2005/8/layout/vProcess5" loCatId="process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AEE523F-272A-445F-B6FD-E7B1653A1F6B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*Please complete your forms within one week of receiving your e-mail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*Remember to return both forms even if there are  no vending machines or other food sources in your school</a:t>
          </a:r>
          <a:endParaRPr lang="en-US" sz="1100" dirty="0"/>
        </a:p>
      </dgm:t>
    </dgm:pt>
    <dgm:pt modelId="{E5AE4C74-BB56-403B-8989-9C01F25CABF9}" type="parTrans" cxnId="{EB78DC0C-4559-4FC1-9D97-B7418BD5D8AC}">
      <dgm:prSet/>
      <dgm:spPr/>
      <dgm:t>
        <a:bodyPr/>
        <a:lstStyle/>
        <a:p>
          <a:endParaRPr lang="en-US"/>
        </a:p>
      </dgm:t>
    </dgm:pt>
    <dgm:pt modelId="{1CD690CC-4CAC-4637-87F2-C1EE10EB9A89}" type="sibTrans" cxnId="{EB78DC0C-4559-4FC1-9D97-B7418BD5D8AC}">
      <dgm:prSet/>
      <dgm:spPr/>
      <dgm:t>
        <a:bodyPr/>
        <a:lstStyle/>
        <a:p>
          <a:endParaRPr lang="en-US"/>
        </a:p>
      </dgm:t>
    </dgm:pt>
    <dgm:pt modelId="{752D315C-9CD9-433D-A0A6-9B6EC8A6B773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Please return your forms by fax to: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 smtClean="0"/>
            <a:t>(xxx) xxx-</a:t>
          </a:r>
          <a:r>
            <a:rPr lang="en-US" sz="1400" b="1" dirty="0" err="1" smtClean="0"/>
            <a:t>xxxx</a:t>
          </a:r>
          <a:endParaRPr lang="en-US" sz="1400" b="1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dirty="0" smtClean="0"/>
            <a:t>Attention: [MPR STAFF PERSON]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dirty="0"/>
        </a:p>
      </dgm:t>
    </dgm:pt>
    <dgm:pt modelId="{3C6E5204-EBCC-4632-B98F-40CD6404DD2F}" type="parTrans" cxnId="{45EEE8A0-5D57-4D54-BBEE-29C6B5CA4634}">
      <dgm:prSet/>
      <dgm:spPr/>
      <dgm:t>
        <a:bodyPr/>
        <a:lstStyle/>
        <a:p>
          <a:endParaRPr lang="en-US"/>
        </a:p>
      </dgm:t>
    </dgm:pt>
    <dgm:pt modelId="{01E03436-57BC-4D6F-BB68-5AABF8A811EE}" type="sibTrans" cxnId="{45EEE8A0-5D57-4D54-BBEE-29C6B5CA4634}">
      <dgm:prSet/>
      <dgm:spPr/>
      <dgm:t>
        <a:bodyPr/>
        <a:lstStyle/>
        <a:p>
          <a:endParaRPr lang="en-US"/>
        </a:p>
      </dgm:t>
    </dgm:pt>
    <dgm:pt modelId="{B8C833B1-0EE9-498D-829C-B434C65F507C}">
      <dgm:prSet phldrT="[Text]" custT="1"/>
      <dgm:spPr/>
      <dgm:t>
        <a:bodyPr/>
        <a:lstStyle/>
        <a:p>
          <a:r>
            <a:rPr lang="en-US" sz="1400" dirty="0" smtClean="0"/>
            <a:t>If you do not have access to a fax machine, please mail your forms to: </a:t>
          </a:r>
        </a:p>
        <a:p>
          <a:r>
            <a:rPr lang="en-US" sz="1400" b="1" dirty="0" smtClean="0"/>
            <a:t>[MPR STAFF PERSON]</a:t>
          </a:r>
        </a:p>
        <a:p>
          <a:r>
            <a:rPr lang="en-US" sz="1400" b="1" dirty="0" smtClean="0"/>
            <a:t>Mathematica Policy Research</a:t>
          </a:r>
        </a:p>
        <a:p>
          <a:r>
            <a:rPr lang="en-US" sz="1400" b="1" dirty="0" smtClean="0"/>
            <a:t>P.O. Box 2393</a:t>
          </a:r>
        </a:p>
        <a:p>
          <a:r>
            <a:rPr lang="en-US" sz="1400" b="1" dirty="0" smtClean="0"/>
            <a:t>Princeton, NJ 08543-2393</a:t>
          </a:r>
          <a:endParaRPr lang="en-US" sz="1400" b="1" dirty="0"/>
        </a:p>
      </dgm:t>
    </dgm:pt>
    <dgm:pt modelId="{D8B664E6-98C3-4362-8A6C-92ED84CD74F5}" type="parTrans" cxnId="{31F8F4EA-4E6D-4985-9C43-DC1786032825}">
      <dgm:prSet/>
      <dgm:spPr/>
      <dgm:t>
        <a:bodyPr/>
        <a:lstStyle/>
        <a:p>
          <a:endParaRPr lang="en-US"/>
        </a:p>
      </dgm:t>
    </dgm:pt>
    <dgm:pt modelId="{7706F604-E813-42E7-82D6-C9AFBB40D4A3}" type="sibTrans" cxnId="{31F8F4EA-4E6D-4985-9C43-DC1786032825}">
      <dgm:prSet/>
      <dgm:spPr/>
      <dgm:t>
        <a:bodyPr/>
        <a:lstStyle/>
        <a:p>
          <a:endParaRPr lang="en-US"/>
        </a:p>
      </dgm:t>
    </dgm:pt>
    <dgm:pt modelId="{8B3831F8-9E3E-4E84-9531-6425604A6E02}" type="pres">
      <dgm:prSet presAssocID="{C13CC3A1-D865-4EA3-8503-BFB5A520D76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A8448F-9637-4686-88E4-51F19B168F88}" type="pres">
      <dgm:prSet presAssocID="{C13CC3A1-D865-4EA3-8503-BFB5A520D763}" presName="dummyMaxCanvas" presStyleCnt="0">
        <dgm:presLayoutVars/>
      </dgm:prSet>
      <dgm:spPr/>
    </dgm:pt>
    <dgm:pt modelId="{F7713B79-DC44-4318-B49F-AF302E2CE2AB}" type="pres">
      <dgm:prSet presAssocID="{C13CC3A1-D865-4EA3-8503-BFB5A520D763}" presName="ThreeNodes_1" presStyleLbl="node1" presStyleIdx="0" presStyleCnt="3" custScaleX="106877" custScaleY="1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2E586-C403-40C9-95F8-398DA054B279}" type="pres">
      <dgm:prSet presAssocID="{C13CC3A1-D865-4EA3-8503-BFB5A520D763}" presName="ThreeNodes_2" presStyleLbl="node1" presStyleIdx="1" presStyleCnt="3" custScaleX="106877" custScaleY="122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D70E6-ABF1-490A-A515-EAEB68B40B07}" type="pres">
      <dgm:prSet presAssocID="{C13CC3A1-D865-4EA3-8503-BFB5A520D763}" presName="ThreeNodes_3" presStyleLbl="node1" presStyleIdx="2" presStyleCnt="3" custScaleX="106877" custScaleY="138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AFB31-A89B-4295-9823-1163618CCE1F}" type="pres">
      <dgm:prSet presAssocID="{C13CC3A1-D865-4EA3-8503-BFB5A520D76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D5EAB-4BBE-4024-9E3A-A5EB43CB5E05}" type="pres">
      <dgm:prSet presAssocID="{C13CC3A1-D865-4EA3-8503-BFB5A520D76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6D375-0B95-4574-B976-FBE12A53D640}" type="pres">
      <dgm:prSet presAssocID="{C13CC3A1-D865-4EA3-8503-BFB5A520D76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267EA-129D-4529-8FF1-E8932B3CD05B}" type="pres">
      <dgm:prSet presAssocID="{C13CC3A1-D865-4EA3-8503-BFB5A520D76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BC445-FF5A-4134-9899-9FD348D26685}" type="pres">
      <dgm:prSet presAssocID="{C13CC3A1-D865-4EA3-8503-BFB5A520D76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78DC0C-4559-4FC1-9D97-B7418BD5D8AC}" srcId="{C13CC3A1-D865-4EA3-8503-BFB5A520D763}" destId="{9AEE523F-272A-445F-B6FD-E7B1653A1F6B}" srcOrd="0" destOrd="0" parTransId="{E5AE4C74-BB56-403B-8989-9C01F25CABF9}" sibTransId="{1CD690CC-4CAC-4637-87F2-C1EE10EB9A89}"/>
    <dgm:cxn modelId="{B55590DE-8704-480A-B76E-C6BD56946C60}" type="presOf" srcId="{C13CC3A1-D865-4EA3-8503-BFB5A520D763}" destId="{8B3831F8-9E3E-4E84-9531-6425604A6E02}" srcOrd="0" destOrd="0" presId="urn:microsoft.com/office/officeart/2005/8/layout/vProcess5"/>
    <dgm:cxn modelId="{45EEE8A0-5D57-4D54-BBEE-29C6B5CA4634}" srcId="{C13CC3A1-D865-4EA3-8503-BFB5A520D763}" destId="{752D315C-9CD9-433D-A0A6-9B6EC8A6B773}" srcOrd="1" destOrd="0" parTransId="{3C6E5204-EBCC-4632-B98F-40CD6404DD2F}" sibTransId="{01E03436-57BC-4D6F-BB68-5AABF8A811EE}"/>
    <dgm:cxn modelId="{A7CD9457-822F-4597-B2C4-F0647920131D}" type="presOf" srcId="{01E03436-57BC-4D6F-BB68-5AABF8A811EE}" destId="{31DD5EAB-4BBE-4024-9E3A-A5EB43CB5E05}" srcOrd="0" destOrd="0" presId="urn:microsoft.com/office/officeart/2005/8/layout/vProcess5"/>
    <dgm:cxn modelId="{77517B5B-9CE4-4511-9505-5D483B125CD4}" type="presOf" srcId="{752D315C-9CD9-433D-A0A6-9B6EC8A6B773}" destId="{3612E586-C403-40C9-95F8-398DA054B279}" srcOrd="0" destOrd="0" presId="urn:microsoft.com/office/officeart/2005/8/layout/vProcess5"/>
    <dgm:cxn modelId="{104A442A-0E14-4323-92A4-E002D568F4C2}" type="presOf" srcId="{1CD690CC-4CAC-4637-87F2-C1EE10EB9A89}" destId="{B2AAFB31-A89B-4295-9823-1163618CCE1F}" srcOrd="0" destOrd="0" presId="urn:microsoft.com/office/officeart/2005/8/layout/vProcess5"/>
    <dgm:cxn modelId="{31F8F4EA-4E6D-4985-9C43-DC1786032825}" srcId="{C13CC3A1-D865-4EA3-8503-BFB5A520D763}" destId="{B8C833B1-0EE9-498D-829C-B434C65F507C}" srcOrd="2" destOrd="0" parTransId="{D8B664E6-98C3-4362-8A6C-92ED84CD74F5}" sibTransId="{7706F604-E813-42E7-82D6-C9AFBB40D4A3}"/>
    <dgm:cxn modelId="{2A1A1C51-E3F5-4E38-B6F2-0588972D090B}" type="presOf" srcId="{B8C833B1-0EE9-498D-829C-B434C65F507C}" destId="{3CAD70E6-ABF1-490A-A515-EAEB68B40B07}" srcOrd="0" destOrd="0" presId="urn:microsoft.com/office/officeart/2005/8/layout/vProcess5"/>
    <dgm:cxn modelId="{2D0BAC04-B913-460B-AA9B-8149C83B7DC3}" type="presOf" srcId="{9AEE523F-272A-445F-B6FD-E7B1653A1F6B}" destId="{F7713B79-DC44-4318-B49F-AF302E2CE2AB}" srcOrd="0" destOrd="0" presId="urn:microsoft.com/office/officeart/2005/8/layout/vProcess5"/>
    <dgm:cxn modelId="{143092C5-4B5C-4EB4-976C-5938D5F92B40}" type="presOf" srcId="{9AEE523F-272A-445F-B6FD-E7B1653A1F6B}" destId="{D2C6D375-0B95-4574-B976-FBE12A53D640}" srcOrd="1" destOrd="0" presId="urn:microsoft.com/office/officeart/2005/8/layout/vProcess5"/>
    <dgm:cxn modelId="{CE0D9CDD-133E-4FB1-B57F-B860AB0767D9}" type="presOf" srcId="{B8C833B1-0EE9-498D-829C-B434C65F507C}" destId="{646BC445-FF5A-4134-9899-9FD348D26685}" srcOrd="1" destOrd="0" presId="urn:microsoft.com/office/officeart/2005/8/layout/vProcess5"/>
    <dgm:cxn modelId="{C46B1A3B-4682-4445-B61E-6677D84704F6}" type="presOf" srcId="{752D315C-9CD9-433D-A0A6-9B6EC8A6B773}" destId="{F6B267EA-129D-4529-8FF1-E8932B3CD05B}" srcOrd="1" destOrd="0" presId="urn:microsoft.com/office/officeart/2005/8/layout/vProcess5"/>
    <dgm:cxn modelId="{B1906671-A814-4EDB-B457-5272FA9A1E4B}" type="presParOf" srcId="{8B3831F8-9E3E-4E84-9531-6425604A6E02}" destId="{19A8448F-9637-4686-88E4-51F19B168F88}" srcOrd="0" destOrd="0" presId="urn:microsoft.com/office/officeart/2005/8/layout/vProcess5"/>
    <dgm:cxn modelId="{219AEDB2-771A-4AA6-AB72-B42203D85F90}" type="presParOf" srcId="{8B3831F8-9E3E-4E84-9531-6425604A6E02}" destId="{F7713B79-DC44-4318-B49F-AF302E2CE2AB}" srcOrd="1" destOrd="0" presId="urn:microsoft.com/office/officeart/2005/8/layout/vProcess5"/>
    <dgm:cxn modelId="{E025ED0E-D09D-4D35-83BF-7FB7AA5ABC33}" type="presParOf" srcId="{8B3831F8-9E3E-4E84-9531-6425604A6E02}" destId="{3612E586-C403-40C9-95F8-398DA054B279}" srcOrd="2" destOrd="0" presId="urn:microsoft.com/office/officeart/2005/8/layout/vProcess5"/>
    <dgm:cxn modelId="{5A21F384-F049-41FF-8EB4-98D05A1712AD}" type="presParOf" srcId="{8B3831F8-9E3E-4E84-9531-6425604A6E02}" destId="{3CAD70E6-ABF1-490A-A515-EAEB68B40B07}" srcOrd="3" destOrd="0" presId="urn:microsoft.com/office/officeart/2005/8/layout/vProcess5"/>
    <dgm:cxn modelId="{A37846E6-9B86-4967-B515-7929E6F09ED0}" type="presParOf" srcId="{8B3831F8-9E3E-4E84-9531-6425604A6E02}" destId="{B2AAFB31-A89B-4295-9823-1163618CCE1F}" srcOrd="4" destOrd="0" presId="urn:microsoft.com/office/officeart/2005/8/layout/vProcess5"/>
    <dgm:cxn modelId="{3DA1734E-3817-4EAE-9F14-EAF4FB0510CD}" type="presParOf" srcId="{8B3831F8-9E3E-4E84-9531-6425604A6E02}" destId="{31DD5EAB-4BBE-4024-9E3A-A5EB43CB5E05}" srcOrd="5" destOrd="0" presId="urn:microsoft.com/office/officeart/2005/8/layout/vProcess5"/>
    <dgm:cxn modelId="{247B34D9-114B-4E8A-9E08-364F195215F0}" type="presParOf" srcId="{8B3831F8-9E3E-4E84-9531-6425604A6E02}" destId="{D2C6D375-0B95-4574-B976-FBE12A53D640}" srcOrd="6" destOrd="0" presId="urn:microsoft.com/office/officeart/2005/8/layout/vProcess5"/>
    <dgm:cxn modelId="{A8ED490F-0D1E-4442-B586-42A33E03D6A3}" type="presParOf" srcId="{8B3831F8-9E3E-4E84-9531-6425604A6E02}" destId="{F6B267EA-129D-4529-8FF1-E8932B3CD05B}" srcOrd="7" destOrd="0" presId="urn:microsoft.com/office/officeart/2005/8/layout/vProcess5"/>
    <dgm:cxn modelId="{03D12ACC-BDF4-4CD4-98FB-69F284990E3D}" type="presParOf" srcId="{8B3831F8-9E3E-4E84-9531-6425604A6E02}" destId="{646BC445-FF5A-4134-9899-9FD348D26685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00088"/>
            <a:ext cx="4756150" cy="3567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63900" y="8561388"/>
            <a:ext cx="7302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7" tIns="46354" rIns="92707" bIns="46354" numCol="1" anchor="ctr" anchorCtr="0" compatLnSpc="1">
            <a:prstTxWarp prst="textNoShape">
              <a:avLst/>
            </a:prstTxWarp>
          </a:bodyPr>
          <a:lstStyle>
            <a:lvl1pPr algn="r" defTabSz="926427" eaLnBrk="0" hangingPunct="0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3A29E241-FF4C-4A9E-8BE4-27075AE1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40238"/>
            <a:ext cx="5153025" cy="4129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07" tIns="46354" rIns="92707" bIns="463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3263900" y="8561388"/>
            <a:ext cx="7302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7" tIns="46354" rIns="92707" bIns="46354" anchor="ctr"/>
          <a:lstStyle/>
          <a:p>
            <a:pPr algn="r" defTabSz="925513" eaLnBrk="0" hangingPunct="0"/>
            <a:fld id="{3A232A1B-E2CD-4BB6-80F9-DE7D6C988222}" type="slidenum">
              <a:rPr lang="en-US" sz="1400"/>
              <a:pPr algn="r" defTabSz="925513" eaLnBrk="0" hangingPunct="0"/>
              <a:t>4</a:t>
            </a:fld>
            <a:endParaRPr lang="en-US" sz="14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87850"/>
            <a:ext cx="5108575" cy="418147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87850"/>
            <a:ext cx="5108575" cy="418147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87850"/>
            <a:ext cx="5108575" cy="418147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87850"/>
            <a:ext cx="5108575" cy="418147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87850"/>
            <a:ext cx="5108575" cy="4181475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51263" y="6184900"/>
            <a:ext cx="1625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19213"/>
            <a:ext cx="7772400" cy="1754969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4300" y="4216400"/>
            <a:ext cx="6400800" cy="622300"/>
          </a:xfrm>
        </p:spPr>
        <p:txBody>
          <a:bodyPr anchor="t" anchorCtr="0"/>
          <a:lstStyle>
            <a:lvl1pPr marL="0" indent="0" algn="ctr">
              <a:buFont typeface="Wingdings" pitchFamily="2" charset="2"/>
              <a:buNone/>
              <a:defRPr sz="3200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203200"/>
            <a:ext cx="2111375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203200"/>
            <a:ext cx="6184900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203200"/>
            <a:ext cx="8448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08000" y="1841500"/>
            <a:ext cx="8242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203200"/>
            <a:ext cx="8448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8000" y="1841500"/>
            <a:ext cx="82423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841500"/>
            <a:ext cx="4044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841500"/>
            <a:ext cx="4044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000000"/>
            </a:gs>
            <a:gs pos="86000">
              <a:srgbClr val="A43105"/>
            </a:gs>
            <a:gs pos="79000">
              <a:srgbClr val="932D05"/>
            </a:gs>
            <a:gs pos="94000">
              <a:srgbClr val="9A4A42">
                <a:alpha val="74902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135688"/>
            <a:ext cx="9144000" cy="72231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203200"/>
            <a:ext cx="8448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School Nutrition Dietary Assessment Study-IV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841500"/>
            <a:ext cx="8242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393700" y="1377950"/>
            <a:ext cx="8461375" cy="1588"/>
          </a:xfrm>
          <a:prstGeom prst="line">
            <a:avLst/>
          </a:prstGeom>
          <a:noFill/>
          <a:ln w="38100">
            <a:solidFill>
              <a:srgbClr val="00436E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charset="0"/>
            </a:endParaRPr>
          </a:p>
        </p:txBody>
      </p:sp>
      <p:pic>
        <p:nvPicPr>
          <p:cNvPr id="1030" name="Picture 43" descr="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231063" y="6184900"/>
            <a:ext cx="1625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222250" y="6113463"/>
            <a:ext cx="870585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6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t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CC3300"/>
        </a:buClr>
        <a:buSzPct val="75000"/>
        <a:buFont typeface="Wingdings" pitchFamily="2" charset="2"/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CC3300"/>
        </a:buClr>
        <a:buSzPct val="75000"/>
        <a:buFont typeface="Wingdings" pitchFamily="2" charset="2"/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CC3300"/>
        </a:buClr>
        <a:buSzPct val="75000"/>
        <a:buFont typeface="Wingdings" pitchFamily="2" charset="2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CC3300"/>
        </a:buClr>
        <a:buSzPct val="75000"/>
        <a:buFont typeface="Wingdings" pitchFamily="2" charset="2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CC3300"/>
        </a:buClr>
        <a:buSzPct val="75000"/>
        <a:buFont typeface="Wingdings" pitchFamily="2" charset="2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CC3300"/>
        </a:buClr>
        <a:buSzPct val="75000"/>
        <a:buFont typeface="Wingdings" pitchFamily="2" charset="2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028" y="1403132"/>
            <a:ext cx="793005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APPENDIX K</a:t>
            </a:r>
          </a:p>
          <a:p>
            <a:pPr algn="ctr"/>
            <a:r>
              <a:rPr lang="en-US" sz="1400" dirty="0" smtClean="0"/>
              <a:t>TRAINING MODULE FOR SCHOOL LIAISON WHO WILL COMPLETE COMPETITIVE FOODS CHECKLIST</a:t>
            </a:r>
          </a:p>
          <a:p>
            <a:endParaRPr lang="en-US" dirty="0" smtClean="0"/>
          </a:p>
          <a:p>
            <a:pPr algn="ctr"/>
            <a:r>
              <a:rPr lang="en-US" sz="1400" dirty="0" smtClean="0"/>
              <a:t>School Nutrition Dietary Assessment Study IV</a:t>
            </a:r>
          </a:p>
          <a:p>
            <a:pPr algn="ctr"/>
            <a:r>
              <a:rPr lang="en-US" sz="1200" dirty="0" smtClean="0"/>
              <a:t>(OMB No.:  0584-0527)</a:t>
            </a:r>
          </a:p>
          <a:p>
            <a:endParaRPr lang="en-US" dirty="0" smtClean="0"/>
          </a:p>
          <a:p>
            <a:r>
              <a:rPr lang="en-US" sz="1000" dirty="0" smtClean="0"/>
              <a:t>Project Officer:  Fred Lesnett</a:t>
            </a:r>
          </a:p>
          <a:p>
            <a:r>
              <a:rPr lang="en-US" sz="1000" dirty="0" smtClean="0"/>
              <a:t>Office:  Office of Research and Analysis</a:t>
            </a:r>
          </a:p>
          <a:p>
            <a:r>
              <a:rPr lang="en-US" sz="1000" dirty="0" smtClean="0"/>
              <a:t>              Food and Nutrition Service</a:t>
            </a:r>
          </a:p>
          <a:p>
            <a:r>
              <a:rPr lang="en-US" sz="1000" dirty="0" smtClean="0"/>
              <a:t>              Room 1014</a:t>
            </a:r>
          </a:p>
          <a:p>
            <a:r>
              <a:rPr lang="en-US" sz="1000" dirty="0" smtClean="0"/>
              <a:t> </a:t>
            </a:r>
            <a:r>
              <a:rPr lang="en-US" sz="1000" dirty="0" smtClean="0"/>
              <a:t>             3101 Park Center Drive</a:t>
            </a:r>
          </a:p>
          <a:p>
            <a:r>
              <a:rPr lang="en-US" sz="1000" dirty="0" smtClean="0"/>
              <a:t>Telephone:  703-605-0811</a:t>
            </a:r>
          </a:p>
          <a:p>
            <a:r>
              <a:rPr lang="en-US" sz="1000" dirty="0" smtClean="0"/>
              <a:t>FAX:  703-305-2576</a:t>
            </a:r>
          </a:p>
          <a:p>
            <a:endParaRPr lang="en-US" sz="1000" dirty="0" smtClean="0"/>
          </a:p>
          <a:p>
            <a:r>
              <a:rPr lang="en-US" sz="1000" dirty="0" smtClean="0"/>
              <a:t>Email:  Fred.Lesnett@FNS.USDA.GOV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2376488"/>
            <a:ext cx="5453063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Vending Machine Capacity/Size:</a:t>
            </a:r>
            <a:br>
              <a:rPr lang="en-US" smtClean="0"/>
            </a:br>
            <a:r>
              <a:rPr lang="en-US" smtClean="0"/>
              <a:t>If Slots Are Not Visible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236663" y="1633538"/>
            <a:ext cx="8242301" cy="669925"/>
          </a:xfrm>
        </p:spPr>
        <p:txBody>
          <a:bodyPr/>
          <a:lstStyle/>
          <a:p>
            <a:pPr>
              <a:defRPr/>
            </a:pPr>
            <a:r>
              <a:rPr lang="en-US" sz="2000" smtClean="0"/>
              <a:t>If slots are not visible, enter the number                                                                 of buttons THAT ARE NOT SOLD OUT</a:t>
            </a: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1133475" y="4768850"/>
            <a:ext cx="349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This machine has eight buttons.  None are sold out.</a:t>
            </a:r>
          </a:p>
        </p:txBody>
      </p:sp>
      <p:pic>
        <p:nvPicPr>
          <p:cNvPr id="11270" name="Picture 12" descr="Can%20Soda%20Machine.jpg"/>
          <p:cNvPicPr>
            <a:picLocks noChangeAspect="1"/>
          </p:cNvPicPr>
          <p:nvPr/>
        </p:nvPicPr>
        <p:blipFill>
          <a:blip r:embed="rId4"/>
          <a:srcRect l="2805" t="11086" r="21358" b="20967"/>
          <a:stretch>
            <a:fillRect/>
          </a:stretch>
        </p:blipFill>
        <p:spPr bwMode="auto">
          <a:xfrm>
            <a:off x="5632450" y="1958975"/>
            <a:ext cx="3313113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71" name="Straight Arrow Connector 15"/>
          <p:cNvCxnSpPr>
            <a:cxnSpLocks noChangeShapeType="1"/>
          </p:cNvCxnSpPr>
          <p:nvPr/>
        </p:nvCxnSpPr>
        <p:spPr bwMode="auto">
          <a:xfrm flipV="1">
            <a:off x="4225925" y="3798888"/>
            <a:ext cx="3625850" cy="1089025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cxnSp>
        <p:nvCxnSpPr>
          <p:cNvPr id="11272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3783013" y="3500438"/>
            <a:ext cx="1860550" cy="91440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2932113"/>
            <a:ext cx="83883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/>
              <a:t>Vending Machine Capacity/Size:</a:t>
            </a:r>
            <a:br>
              <a:rPr lang="en-US" sz="3200" smtClean="0"/>
            </a:br>
            <a:r>
              <a:rPr lang="en-US" sz="3200" smtClean="0"/>
              <a:t>If Slots Are Visible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42913" y="1892300"/>
            <a:ext cx="8242300" cy="669925"/>
          </a:xfrm>
        </p:spPr>
        <p:txBody>
          <a:bodyPr/>
          <a:lstStyle/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Count the number of front slots that are filled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Count the number of front slots that are empty 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 Total the number of filled and empty slots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6" name="Picture 5" descr="smallvendmachine.gif"/>
          <p:cNvPicPr>
            <a:picLocks noChangeAspect="1"/>
          </p:cNvPicPr>
          <p:nvPr/>
        </p:nvPicPr>
        <p:blipFill>
          <a:blip r:embed="rId3">
            <a:lum bright="14000" contrast="30000"/>
          </a:blip>
          <a:srcRect b="30602"/>
          <a:stretch>
            <a:fillRect/>
          </a:stretch>
        </p:blipFill>
        <p:spPr>
          <a:xfrm>
            <a:off x="6270884" y="4061566"/>
            <a:ext cx="2760517" cy="202842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Left-Up Arrow 8"/>
          <p:cNvSpPr/>
          <p:nvPr/>
        </p:nvSpPr>
        <p:spPr bwMode="auto">
          <a:xfrm rot="5400000">
            <a:off x="5257006" y="4231482"/>
            <a:ext cx="682625" cy="1262062"/>
          </a:xfrm>
          <a:prstGeom prst="left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3475038" y="5097463"/>
            <a:ext cx="27924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This machine has  nine front slots. None of the front slots are empty.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5338" y="3311525"/>
            <a:ext cx="42545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Vending Machine Contents 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65125" y="1462088"/>
            <a:ext cx="8242300" cy="2563812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400" dirty="0" smtClean="0"/>
              <a:t>Record the number of slots (or buttons) dedicated to each type of food or beverage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2400" dirty="0" smtClean="0"/>
          </a:p>
          <a:p>
            <a:pPr eaLnBrk="1" hangingPunct="1">
              <a:spcBef>
                <a:spcPct val="20000"/>
              </a:spcBef>
              <a:defRPr/>
            </a:pPr>
            <a:r>
              <a:rPr lang="en-US" sz="2400" dirty="0" smtClean="0"/>
              <a:t>For machines with visible slots, base your counts on the item in the front slot</a:t>
            </a: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368300" y="3798888"/>
            <a:ext cx="4227513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endParaRPr lang="en-US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l"/>
              <a:defRPr/>
            </a:pPr>
            <a:r>
              <a:rPr lang="en-US" b="1" kern="0" dirty="0">
                <a:latin typeface="+mn-lt"/>
              </a:rPr>
              <a:t>If you observe any items that are not on the list, record them on the lines marked “Other (Specify)”</a:t>
            </a:r>
          </a:p>
        </p:txBody>
      </p:sp>
      <p:cxnSp>
        <p:nvCxnSpPr>
          <p:cNvPr id="13318" name="Straight Arrow Connector 9"/>
          <p:cNvCxnSpPr>
            <a:cxnSpLocks noChangeShapeType="1"/>
          </p:cNvCxnSpPr>
          <p:nvPr/>
        </p:nvCxnSpPr>
        <p:spPr bwMode="auto">
          <a:xfrm>
            <a:off x="4327525" y="4602163"/>
            <a:ext cx="1270000" cy="836612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cxnSp>
        <p:nvCxnSpPr>
          <p:cNvPr id="13319" name="Straight Arrow Connector 10"/>
          <p:cNvCxnSpPr>
            <a:cxnSpLocks noChangeShapeType="1"/>
          </p:cNvCxnSpPr>
          <p:nvPr/>
        </p:nvCxnSpPr>
        <p:spPr bwMode="auto">
          <a:xfrm>
            <a:off x="4313238" y="4602163"/>
            <a:ext cx="4152900" cy="868362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#1 - Beverages</a:t>
            </a:r>
            <a:endParaRPr lang="en-US" dirty="0"/>
          </a:p>
        </p:txBody>
      </p:sp>
      <p:pic>
        <p:nvPicPr>
          <p:cNvPr id="11" name="Picture 10" descr="BC6SAT%20ICE_GF12-Front_vending_machines_SHW.jpg"/>
          <p:cNvPicPr>
            <a:picLocks noChangeAspect="1"/>
          </p:cNvPicPr>
          <p:nvPr/>
        </p:nvPicPr>
        <p:blipFill>
          <a:blip r:embed="rId2"/>
          <a:srcRect l="49391" t="22911" r="1854" b="18873"/>
          <a:stretch>
            <a:fillRect/>
          </a:stretch>
        </p:blipFill>
        <p:spPr>
          <a:xfrm>
            <a:off x="5422580" y="1584869"/>
            <a:ext cx="3436024" cy="44303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1560513"/>
            <a:ext cx="5140325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6SAT%20ICE_GF12-Front_vending_machines_SHW.jpg"/>
          <p:cNvPicPr>
            <a:picLocks noChangeAspect="1"/>
          </p:cNvPicPr>
          <p:nvPr/>
        </p:nvPicPr>
        <p:blipFill>
          <a:blip r:embed="rId4"/>
          <a:srcRect l="7054" t="2629" r="53960" b="51737"/>
          <a:stretch>
            <a:fillRect/>
          </a:stretch>
        </p:blipFill>
        <p:spPr>
          <a:xfrm>
            <a:off x="5317601" y="1493949"/>
            <a:ext cx="3537024" cy="4606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#2 - Snacks</a:t>
            </a:r>
            <a:endParaRPr lang="en-US" dirty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3" y="1450975"/>
            <a:ext cx="50292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Sources of Foods/Beverages Form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Other Sources of</a:t>
            </a:r>
            <a:br>
              <a:rPr lang="en-US" sz="3200" dirty="0" smtClean="0"/>
            </a:br>
            <a:r>
              <a:rPr lang="en-US" sz="3200" dirty="0" smtClean="0"/>
              <a:t> Foods/Beverages Form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905000"/>
            <a:ext cx="8131175" cy="4117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700" smtClean="0"/>
              <a:t>Documents the availability of:</a:t>
            </a:r>
          </a:p>
          <a:p>
            <a:pPr lvl="2">
              <a:lnSpc>
                <a:spcPct val="80000"/>
              </a:lnSpc>
            </a:pPr>
            <a:r>
              <a:rPr lang="en-US" sz="2700" smtClean="0"/>
              <a:t>School stores</a:t>
            </a:r>
          </a:p>
          <a:p>
            <a:pPr lvl="2">
              <a:lnSpc>
                <a:spcPct val="80000"/>
              </a:lnSpc>
            </a:pPr>
            <a:r>
              <a:rPr lang="en-US" sz="2700" smtClean="0"/>
              <a:t>Snack bars outside the cafeteria</a:t>
            </a:r>
          </a:p>
          <a:p>
            <a:pPr lvl="2">
              <a:lnSpc>
                <a:spcPct val="80000"/>
              </a:lnSpc>
            </a:pPr>
            <a:r>
              <a:rPr lang="en-US" sz="2700" smtClean="0"/>
              <a:t>Food carts/kiosks outside the cafeteria</a:t>
            </a:r>
          </a:p>
          <a:p>
            <a:pPr lvl="2">
              <a:lnSpc>
                <a:spcPct val="80000"/>
              </a:lnSpc>
            </a:pPr>
            <a:r>
              <a:rPr lang="en-US" sz="2700" smtClean="0"/>
              <a:t>Fundraisers</a:t>
            </a:r>
          </a:p>
          <a:p>
            <a:pPr lvl="2">
              <a:lnSpc>
                <a:spcPct val="80000"/>
              </a:lnSpc>
            </a:pPr>
            <a:r>
              <a:rPr lang="en-US" sz="2700" smtClean="0"/>
              <a:t>Other sources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700" smtClean="0"/>
          </a:p>
          <a:p>
            <a:pPr>
              <a:lnSpc>
                <a:spcPct val="80000"/>
              </a:lnSpc>
            </a:pPr>
            <a:r>
              <a:rPr lang="en-US" sz="2700" smtClean="0"/>
              <a:t>For each available source, documents:</a:t>
            </a:r>
          </a:p>
          <a:p>
            <a:pPr lvl="2">
              <a:lnSpc>
                <a:spcPct val="80000"/>
              </a:lnSpc>
            </a:pPr>
            <a:r>
              <a:rPr lang="en-US" sz="2700" smtClean="0"/>
              <a:t>Location(s)</a:t>
            </a:r>
          </a:p>
          <a:p>
            <a:pPr lvl="2">
              <a:lnSpc>
                <a:spcPct val="80000"/>
              </a:lnSpc>
            </a:pPr>
            <a:r>
              <a:rPr lang="en-US" sz="2700" smtClean="0"/>
              <a:t>Types of items available</a:t>
            </a:r>
          </a:p>
          <a:p>
            <a:pPr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Other Sources of</a:t>
            </a:r>
            <a:br>
              <a:rPr lang="en-US" sz="3200" dirty="0" smtClean="0"/>
            </a:br>
            <a:r>
              <a:rPr lang="en-US" sz="3200" dirty="0" smtClean="0"/>
              <a:t> Foods/Beverages Form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2125" y="1905000"/>
            <a:ext cx="8131175" cy="4117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700" smtClean="0"/>
              <a:t>Do NOT include foods or beverages from these sources on this form: </a:t>
            </a:r>
          </a:p>
          <a:p>
            <a:pPr>
              <a:lnSpc>
                <a:spcPct val="80000"/>
              </a:lnSpc>
            </a:pPr>
            <a:endParaRPr lang="en-US" sz="2700" smtClean="0"/>
          </a:p>
          <a:p>
            <a:pPr lvl="2">
              <a:lnSpc>
                <a:spcPct val="80000"/>
              </a:lnSpc>
            </a:pPr>
            <a:r>
              <a:rPr lang="en-US" sz="2700" smtClean="0"/>
              <a:t>Vending machines</a:t>
            </a:r>
          </a:p>
          <a:p>
            <a:pPr lvl="2">
              <a:lnSpc>
                <a:spcPct val="80000"/>
              </a:lnSpc>
            </a:pPr>
            <a:r>
              <a:rPr lang="en-US" sz="2700" smtClean="0"/>
              <a:t>Cafeteria</a:t>
            </a:r>
          </a:p>
          <a:p>
            <a:pPr lvl="2">
              <a:lnSpc>
                <a:spcPct val="80000"/>
              </a:lnSpc>
            </a:pPr>
            <a:r>
              <a:rPr lang="en-US" sz="2700" smtClean="0"/>
              <a:t>Kiosks, tables or other venues used to distribute free fruits and vegetables through USDA’s Fresh Fruit and Vegetable Program</a:t>
            </a:r>
          </a:p>
          <a:p>
            <a:pPr lvl="3">
              <a:lnSpc>
                <a:spcPct val="80000"/>
              </a:lnSpc>
            </a:pPr>
            <a:r>
              <a:rPr lang="en-US" smtClean="0"/>
              <a:t> We will alert you if your school participates in this program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8" y="2663825"/>
            <a:ext cx="8466137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Filling in the Form</a:t>
            </a:r>
          </a:p>
        </p:txBody>
      </p:sp>
      <p:sp>
        <p:nvSpPr>
          <p:cNvPr id="18436" name="Down Arrow Callout 21"/>
          <p:cNvSpPr>
            <a:spLocks noChangeArrowheads="1"/>
          </p:cNvSpPr>
          <p:nvPr/>
        </p:nvSpPr>
        <p:spPr bwMode="auto">
          <a:xfrm>
            <a:off x="3206750" y="1489075"/>
            <a:ext cx="3930650" cy="1139825"/>
          </a:xfrm>
          <a:prstGeom prst="downArrowCallout">
            <a:avLst>
              <a:gd name="adj1" fmla="val 25001"/>
              <a:gd name="adj2" fmla="val 25001"/>
              <a:gd name="adj3" fmla="val 25000"/>
              <a:gd name="adj4" fmla="val 6497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sz="1500">
                <a:latin typeface="Arial" charset="0"/>
              </a:rPr>
              <a:t>Note that the column headings on this form refer to specific types of food sources, not individual vending machines</a:t>
            </a:r>
          </a:p>
          <a:p>
            <a:pPr eaLnBrk="0" hangingPunct="0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28" name="Left Arrow Callout 27"/>
          <p:cNvSpPr/>
          <p:nvPr/>
        </p:nvSpPr>
        <p:spPr bwMode="auto">
          <a:xfrm>
            <a:off x="4357688" y="4732338"/>
            <a:ext cx="3752850" cy="1009650"/>
          </a:xfrm>
          <a:prstGeom prst="leftArrowCallou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500" dirty="0">
                <a:latin typeface="+mj-lt"/>
              </a:rPr>
              <a:t>Also note that you do not need to enter counts, simply check the box if the item is available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Other Food Source Locations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18916" y="1503742"/>
          <a:ext cx="8278985" cy="4424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9988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School Nutrition Dietary Assessment Study (SNDA-IV)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Training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sz="1600" dirty="0" smtClean="0"/>
              <a:t>If you have any questions, call us toll free at (xxx) xxx-</a:t>
            </a:r>
            <a:r>
              <a:rPr lang="en-US" sz="1600" dirty="0" err="1" smtClean="0"/>
              <a:t>xxxx</a:t>
            </a:r>
            <a:r>
              <a:rPr lang="en-US" sz="1600" dirty="0" smtClean="0"/>
              <a:t> or</a:t>
            </a:r>
          </a:p>
          <a:p>
            <a:pPr>
              <a:defRPr/>
            </a:pPr>
            <a:r>
              <a:rPr lang="en-US" sz="1600" dirty="0" smtClean="0"/>
              <a:t>email akelly@mathematica-mpr.com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076" name="Picture 3" descr="VendingMachineREX_468x3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888" y="1519238"/>
            <a:ext cx="1598612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9888"/>
            <a:ext cx="471646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797425" y="1514475"/>
            <a:ext cx="432593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2150" dirty="0"/>
              <a:t>Carefully review all of your entries on both forms to be sure they are complete and accurate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2150" dirty="0"/>
          </a:p>
          <a:p>
            <a:pPr>
              <a:buFont typeface="Wingdings" pitchFamily="2" charset="2"/>
              <a:buChar char="ü"/>
              <a:defRPr/>
            </a:pPr>
            <a:r>
              <a:rPr lang="en-US" sz="2150" dirty="0"/>
              <a:t>Check that the sum of </a:t>
            </a:r>
            <a:r>
              <a:rPr lang="en-US" sz="2150" u="sng" dirty="0"/>
              <a:t>ALL</a:t>
            </a:r>
            <a:r>
              <a:rPr lang="en-US" sz="2150" dirty="0"/>
              <a:t> items in each vending machine matches your entry for  the “# of selection buttons (not sold out)” or your entry for the “# of front slots that are filled”</a:t>
            </a:r>
          </a:p>
          <a:p>
            <a:pPr>
              <a:defRPr/>
            </a:pPr>
            <a:endParaRPr lang="en-US" sz="2150" dirty="0"/>
          </a:p>
          <a:p>
            <a:pPr>
              <a:buFont typeface="Wingdings" pitchFamily="2" charset="2"/>
              <a:buChar char="ü"/>
              <a:defRPr/>
            </a:pPr>
            <a:r>
              <a:rPr lang="en-US" sz="2150" dirty="0"/>
              <a:t>Be sure you have filled in your name and other important contact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Before You Return Your Forms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270000" y="4773613"/>
            <a:ext cx="1406525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2"/>
                </a:solidFill>
              </a:rPr>
              <a:t>3+1+1+2+1+1=</a:t>
            </a:r>
            <a:r>
              <a:rPr lang="en-US" sz="2000" b="1" dirty="0">
                <a:solidFill>
                  <a:schemeClr val="bg2"/>
                </a:solidFill>
              </a:rPr>
              <a:t>9</a:t>
            </a:r>
          </a:p>
        </p:txBody>
      </p:sp>
      <p:cxnSp>
        <p:nvCxnSpPr>
          <p:cNvPr id="20492" name="Elbow Connector 43"/>
          <p:cNvCxnSpPr>
            <a:cxnSpLocks noChangeShapeType="1"/>
            <a:stCxn id="39" idx="0"/>
          </p:cNvCxnSpPr>
          <p:nvPr/>
        </p:nvCxnSpPr>
        <p:spPr bwMode="auto">
          <a:xfrm rot="5400000" flipH="1" flipV="1">
            <a:off x="2509838" y="2979738"/>
            <a:ext cx="1257300" cy="2330450"/>
          </a:xfrm>
          <a:prstGeom prst="curvedConnector2">
            <a:avLst/>
          </a:prstGeom>
          <a:ln>
            <a:solidFill>
              <a:schemeClr val="bg2"/>
            </a:solidFill>
            <a:prstDash val="lgDash"/>
            <a:headEnd type="none" w="sm" len="sm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 bwMode="auto">
          <a:xfrm>
            <a:off x="4354513" y="3398838"/>
            <a:ext cx="242887" cy="15240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2" name="Left Brace 71"/>
          <p:cNvSpPr/>
          <p:nvPr/>
        </p:nvSpPr>
        <p:spPr bwMode="auto">
          <a:xfrm>
            <a:off x="2725738" y="3957638"/>
            <a:ext cx="1624012" cy="2127250"/>
          </a:xfrm>
          <a:prstGeom prst="lef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Returning Your Completed Forms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536879" y="17447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Thank you very much!</a:t>
            </a:r>
            <a:endParaRPr lang="en-US" sz="3600" dirty="0"/>
          </a:p>
        </p:txBody>
      </p:sp>
      <p:pic>
        <p:nvPicPr>
          <p:cNvPr id="8" name="Picture Placeholder 7" descr="051201_school_soda_hmed_hmediu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839" r="483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Please allow 4 weeks from the date we receive your forms to receive your payment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Your Role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2020888"/>
            <a:ext cx="8242300" cy="30178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Complete two forms for your school about: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Vending machines</a:t>
            </a:r>
          </a:p>
          <a:p>
            <a:pPr lvl="2"/>
            <a:r>
              <a:rPr lang="en-US" smtClean="0"/>
              <a:t>Other sources of foods and beverages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mtClean="0"/>
          </a:p>
          <a:p>
            <a:pPr>
              <a:lnSpc>
                <a:spcPct val="80000"/>
              </a:lnSpc>
            </a:pPr>
            <a:r>
              <a:rPr lang="en-US" smtClean="0"/>
              <a:t>Complete both forms within one week of receiving this e-mail</a:t>
            </a:r>
          </a:p>
          <a:p>
            <a:pPr>
              <a:lnSpc>
                <a:spcPct val="80000"/>
              </a:lnSpc>
            </a:pPr>
            <a:endParaRPr lang="en-US" smtClean="0"/>
          </a:p>
          <a:p>
            <a:pPr>
              <a:lnSpc>
                <a:spcPct val="80000"/>
              </a:lnSpc>
            </a:pPr>
            <a:r>
              <a:rPr lang="en-US" smtClean="0"/>
              <a:t>Fax completed forms back to Mathematica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143000" y="6096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Goals Of This Training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04813" y="1893888"/>
            <a:ext cx="3973512" cy="325755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spcAft>
                <a:spcPct val="150000"/>
              </a:spcAft>
              <a:defRPr/>
            </a:pPr>
            <a:r>
              <a:rPr lang="en-US" sz="2000" b="0" dirty="0" smtClean="0"/>
              <a:t>Introduce the two data collection forms</a:t>
            </a:r>
          </a:p>
          <a:p>
            <a:pPr eaLnBrk="1" hangingPunct="1">
              <a:lnSpc>
                <a:spcPct val="70000"/>
              </a:lnSpc>
              <a:spcAft>
                <a:spcPct val="150000"/>
              </a:spcAft>
              <a:defRPr/>
            </a:pPr>
            <a:r>
              <a:rPr lang="en-US" sz="2000" b="0" dirty="0" smtClean="0"/>
              <a:t>Clarify the types of information to be collected </a:t>
            </a:r>
          </a:p>
          <a:p>
            <a:pPr eaLnBrk="1" hangingPunct="1">
              <a:lnSpc>
                <a:spcPct val="70000"/>
              </a:lnSpc>
              <a:spcAft>
                <a:spcPct val="150000"/>
              </a:spcAft>
              <a:defRPr/>
            </a:pPr>
            <a:r>
              <a:rPr lang="en-US" sz="2000" b="0" dirty="0" smtClean="0"/>
              <a:t>Provide guidance about how to complete the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2788" y="5113338"/>
            <a:ext cx="4224337" cy="742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150000"/>
              </a:spcAft>
              <a:defRPr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Please have the forms in front of you as you go through the rest of this document!</a:t>
            </a:r>
          </a:p>
        </p:txBody>
      </p:sp>
      <p:pic>
        <p:nvPicPr>
          <p:cNvPr id="5126" name="Picture 8" descr="nutrition5p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7588" y="2043113"/>
            <a:ext cx="32988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Vending Machine 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Vending Machine Form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Collects information about every machine available to students during the school day (including before or after school), including:</a:t>
            </a:r>
          </a:p>
          <a:p>
            <a:pPr>
              <a:defRPr/>
            </a:pPr>
            <a:endParaRPr lang="en-US" sz="2400" dirty="0" smtClean="0"/>
          </a:p>
          <a:p>
            <a:pPr lvl="2">
              <a:defRPr/>
            </a:pPr>
            <a:r>
              <a:rPr lang="en-US" sz="2400" dirty="0" smtClean="0"/>
              <a:t>Location</a:t>
            </a:r>
          </a:p>
          <a:p>
            <a:pPr lvl="2">
              <a:defRPr/>
            </a:pPr>
            <a:r>
              <a:rPr lang="en-US" sz="2400" dirty="0" smtClean="0"/>
              <a:t>Type of machine</a:t>
            </a:r>
          </a:p>
          <a:p>
            <a:pPr lvl="2">
              <a:defRPr/>
            </a:pPr>
            <a:r>
              <a:rPr lang="en-US" sz="2400" dirty="0" smtClean="0"/>
              <a:t>Capacity/size of machine</a:t>
            </a:r>
          </a:p>
          <a:p>
            <a:pPr lvl="2">
              <a:defRPr/>
            </a:pPr>
            <a:r>
              <a:rPr lang="en-US" sz="2400" dirty="0" smtClean="0"/>
              <a:t>Contents (types of items available)</a:t>
            </a:r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Separate sections for: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2">
              <a:defRPr/>
            </a:pPr>
            <a:r>
              <a:rPr lang="en-US" sz="2400" dirty="0" smtClean="0"/>
              <a:t>Beverage machines</a:t>
            </a:r>
          </a:p>
          <a:p>
            <a:pPr lvl="2">
              <a:defRPr/>
            </a:pPr>
            <a:r>
              <a:rPr lang="en-US" sz="2400" dirty="0" smtClean="0"/>
              <a:t>Snack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2730500"/>
            <a:ext cx="85756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4576763" y="2867025"/>
            <a:ext cx="939800" cy="2832100"/>
          </a:xfrm>
          <a:prstGeom prst="ellipse">
            <a:avLst/>
          </a:prstGeom>
          <a:noFill/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Filling in the Form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23863" y="1730375"/>
            <a:ext cx="8526462" cy="1133475"/>
          </a:xfrm>
        </p:spPr>
        <p:txBody>
          <a:bodyPr/>
          <a:lstStyle/>
          <a:p>
            <a:pPr>
              <a:defRPr/>
            </a:pPr>
            <a:endParaRPr lang="en-US" sz="2000" smtClean="0"/>
          </a:p>
          <a:p>
            <a:pPr>
              <a:buFont typeface="Wingdings" pitchFamily="2" charset="2"/>
              <a:buNone/>
              <a:defRPr/>
            </a:pPr>
            <a:endParaRPr lang="en-US" smtClean="0"/>
          </a:p>
        </p:txBody>
      </p:sp>
      <p:sp>
        <p:nvSpPr>
          <p:cNvPr id="8198" name="Down Arrow Callout 5"/>
          <p:cNvSpPr>
            <a:spLocks noChangeArrowheads="1"/>
          </p:cNvSpPr>
          <p:nvPr/>
        </p:nvSpPr>
        <p:spPr bwMode="auto">
          <a:xfrm>
            <a:off x="2847975" y="1536700"/>
            <a:ext cx="4418013" cy="1149350"/>
          </a:xfrm>
          <a:prstGeom prst="downArrowCallout">
            <a:avLst>
              <a:gd name="adj1" fmla="val 27833"/>
              <a:gd name="adj2" fmla="val 27797"/>
              <a:gd name="adj3" fmla="val 25000"/>
              <a:gd name="adj4" fmla="val 6497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lang="en-US" sz="2000"/>
              <a:t>Each column should contain information for only one vending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Vending Machine Locations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580066" y="1436915"/>
          <a:ext cx="6563934" cy="4643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58763" y="3279775"/>
            <a:ext cx="19573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For each machine, choose only ONE location:</a:t>
            </a:r>
          </a:p>
        </p:txBody>
      </p:sp>
      <p:cxnSp>
        <p:nvCxnSpPr>
          <p:cNvPr id="9221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1789907" y="2253456"/>
            <a:ext cx="889000" cy="5794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222" name="Straight Arrow Connector 6"/>
          <p:cNvCxnSpPr>
            <a:cxnSpLocks noChangeShapeType="1"/>
          </p:cNvCxnSpPr>
          <p:nvPr/>
        </p:nvCxnSpPr>
        <p:spPr bwMode="auto">
          <a:xfrm flipV="1">
            <a:off x="2009775" y="3219450"/>
            <a:ext cx="539750" cy="3476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223" name="Straight Arrow Connector 14"/>
          <p:cNvCxnSpPr>
            <a:cxnSpLocks noChangeShapeType="1"/>
          </p:cNvCxnSpPr>
          <p:nvPr/>
        </p:nvCxnSpPr>
        <p:spPr bwMode="auto">
          <a:xfrm>
            <a:off x="1970088" y="4070350"/>
            <a:ext cx="592137" cy="2952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9224" name="Straight Arrow Connector 16"/>
          <p:cNvCxnSpPr>
            <a:cxnSpLocks noChangeShapeType="1"/>
          </p:cNvCxnSpPr>
          <p:nvPr/>
        </p:nvCxnSpPr>
        <p:spPr bwMode="auto">
          <a:xfrm>
            <a:off x="1782763" y="4830763"/>
            <a:ext cx="766762" cy="7207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2663" y="3813175"/>
            <a:ext cx="41148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03400"/>
            <a:ext cx="42894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Vending Machine Type</a:t>
            </a:r>
            <a:br>
              <a:rPr lang="en-US" smtClean="0"/>
            </a:br>
            <a:r>
              <a:rPr lang="en-US" sz="2000" smtClean="0"/>
              <a:t>(Use only for combination beverage and snack machines)</a:t>
            </a:r>
          </a:p>
        </p:txBody>
      </p: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1128713" y="4148138"/>
            <a:ext cx="32464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u="sng">
                <a:latin typeface="Arial" charset="0"/>
              </a:rPr>
              <a:t>Step 2:</a:t>
            </a:r>
          </a:p>
          <a:p>
            <a:r>
              <a:rPr lang="en-US" sz="1400">
                <a:latin typeface="Arial" charset="0"/>
              </a:rPr>
              <a:t>In Section B (Snack Machines), check the box for “Machine Type” to indicate that the machine includes both beverages and snacks. Then record information about the snacks in the machine. </a:t>
            </a: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5556250" y="1604963"/>
            <a:ext cx="30511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u="sng">
                <a:latin typeface="Arial" charset="0"/>
              </a:rPr>
              <a:t>Step 1:</a:t>
            </a:r>
          </a:p>
          <a:p>
            <a:r>
              <a:rPr lang="en-US" sz="1400">
                <a:latin typeface="Arial" charset="0"/>
              </a:rPr>
              <a:t>In Section A (Beverage Machines), check the box for “Machine Type” to indicate that the machine includes both beverages and snacks.  Then record information about  the beverages in the machine.</a:t>
            </a:r>
          </a:p>
        </p:txBody>
      </p:sp>
      <p:cxnSp>
        <p:nvCxnSpPr>
          <p:cNvPr id="10247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4319588" y="2144713"/>
            <a:ext cx="1277937" cy="236537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cxnSp>
        <p:nvCxnSpPr>
          <p:cNvPr id="10248" name="Straight Arrow Connector 17"/>
          <p:cNvCxnSpPr>
            <a:cxnSpLocks noChangeShapeType="1"/>
          </p:cNvCxnSpPr>
          <p:nvPr/>
        </p:nvCxnSpPr>
        <p:spPr bwMode="auto">
          <a:xfrm flipV="1">
            <a:off x="4375150" y="4619625"/>
            <a:ext cx="4122738" cy="303213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TANDARD POWERPOINT&amp;#x0D;&amp;#x0A;TEMPLATE DESIGN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Medical Conditions Affecting All Persons&amp;#x0D;&amp;#x0A;with a Major Activity Limitation&amp;quot;&quot;/&gt;&lt;property id=&quot;20307&quot; value=&quot;265&quot;/&gt;&lt;/object&gt;&lt;object type=&quot;3&quot; unique_id=&quot;10006&quot;&gt;&lt;property id=&quot;20148&quot; value=&quot;5&quot;/&gt;&lt;property id=&quot;20300&quot; value=&quot;Slide 3 - &amp;quot;Upward Bound Grantees’ Reports&amp;#x0D;&amp;#x0A;of Parent-Involvement Activities&amp;quot;&quot;/&gt;&lt;property id=&quot;20307&quot; value=&quot;275&quot;/&gt;&lt;/object&gt;&lt;object type=&quot;3&quot; unique_id=&quot;10007&quot;&gt;&lt;property id=&quot;20148&quot; value=&quot;5&quot;/&gt;&lt;property id=&quot;20300&quot; value=&quot;Slide 4 - &amp;quot;Households with No Income and Households Receiving UI Benefits by Eligibility &amp;quot;&quot;/&gt;&lt;property id=&quot;20307&quot; value=&quot;267&quot;/&gt;&lt;/object&gt;&lt;object type=&quot;3&quot; unique_id=&quot;10008&quot;&gt;&lt;property id=&quot;20148&quot; value=&quot;5&quot;/&gt;&lt;property id=&quot;20300&quot; value=&quot;Slide 5 - &amp;quot;Finalizing Your Overheads &amp;quot;&quot;/&gt;&lt;property id=&quot;20307&quot; value=&quot;272&quot;/&gt;&lt;/object&gt;&lt;object type=&quot;3&quot; unique_id=&quot;10009&quot;&gt;&lt;property id=&quot;20148&quot; value=&quot;5&quot;/&gt;&lt;property id=&quot;20300&quot; value=&quot;Slide 6 - &amp;quot;Changing Slice or Bar Colors &amp;quot;&quot;/&gt;&lt;property id=&quot;20307&quot; value=&quot;276&quot;/&gt;&lt;/object&gt;&lt;object type=&quot;3&quot; unique_id=&quot;10010&quot;&gt;&lt;property id=&quot;20148&quot; value=&quot;5&quot;/&gt;&lt;property id=&quot;20300&quot; value=&quot;Slide 7 - &amp;quot;Alleviating Text Fatigue&amp;quot;&quot;/&gt;&lt;property id=&quot;20307&quot; value=&quot;277&quot;/&gt;&lt;/object&gt;&lt;object type=&quot;3&quot; unique_id=&quot;10011&quot;&gt;&lt;property id=&quot;20148&quot; value=&quot;5&quot;/&gt;&lt;property id=&quot;20300&quot; value=&quot;Slide 8 - &amp;quot;Quarterly Revenues by Department&amp;quot;&quot;/&gt;&lt;property id=&quot;20307&quot; value=&quot;270&quot;/&gt;&lt;/object&gt;&lt;/object&gt;&lt;/object&gt;&lt;/database&gt;"/>
</p:tagLst>
</file>

<file path=ppt/theme/theme1.xml><?xml version="1.0" encoding="utf-8"?>
<a:theme xmlns:a="http://schemas.openxmlformats.org/drawingml/2006/main" name="PP Red Gradient">
  <a:themeElements>
    <a:clrScheme name="Default Design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00FFFF"/>
    </a:lt2>
    <a:accent1>
      <a:srgbClr val="FF3300"/>
    </a:accent1>
    <a:accent2>
      <a:srgbClr val="CC99FF"/>
    </a:accent2>
    <a:accent3>
      <a:srgbClr val="ADADFF"/>
    </a:accent3>
    <a:accent4>
      <a:srgbClr val="DADADA"/>
    </a:accent4>
    <a:accent5>
      <a:srgbClr val="FFADAA"/>
    </a:accent5>
    <a:accent6>
      <a:srgbClr val="B98AE7"/>
    </a:accent6>
    <a:hlink>
      <a:srgbClr val="6600CC"/>
    </a:hlink>
    <a:folHlink>
      <a:srgbClr val="6699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00FFFF"/>
    </a:lt2>
    <a:accent1>
      <a:srgbClr val="FF3300"/>
    </a:accent1>
    <a:accent2>
      <a:srgbClr val="CC99FF"/>
    </a:accent2>
    <a:accent3>
      <a:srgbClr val="ADADFF"/>
    </a:accent3>
    <a:accent4>
      <a:srgbClr val="DADADA"/>
    </a:accent4>
    <a:accent5>
      <a:srgbClr val="FFADAA"/>
    </a:accent5>
    <a:accent6>
      <a:srgbClr val="B98AE7"/>
    </a:accent6>
    <a:hlink>
      <a:srgbClr val="6600CC"/>
    </a:hlink>
    <a:folHlink>
      <a:srgbClr val="6699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00FFFF"/>
    </a:lt2>
    <a:accent1>
      <a:srgbClr val="FF3300"/>
    </a:accent1>
    <a:accent2>
      <a:srgbClr val="CC99FF"/>
    </a:accent2>
    <a:accent3>
      <a:srgbClr val="ADADFF"/>
    </a:accent3>
    <a:accent4>
      <a:srgbClr val="DADADA"/>
    </a:accent4>
    <a:accent5>
      <a:srgbClr val="FFADAA"/>
    </a:accent5>
    <a:accent6>
      <a:srgbClr val="B98AE7"/>
    </a:accent6>
    <a:hlink>
      <a:srgbClr val="6600CC"/>
    </a:hlink>
    <a:folHlink>
      <a:srgbClr val="6699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00FFFF"/>
    </a:lt2>
    <a:accent1>
      <a:srgbClr val="FF3300"/>
    </a:accent1>
    <a:accent2>
      <a:srgbClr val="CC99FF"/>
    </a:accent2>
    <a:accent3>
      <a:srgbClr val="ADADFF"/>
    </a:accent3>
    <a:accent4>
      <a:srgbClr val="DADADA"/>
    </a:accent4>
    <a:accent5>
      <a:srgbClr val="FFADAA"/>
    </a:accent5>
    <a:accent6>
      <a:srgbClr val="B98AE7"/>
    </a:accent6>
    <a:hlink>
      <a:srgbClr val="6600CC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 Red Gradient</Template>
  <TotalTime>3542</TotalTime>
  <Words>987</Words>
  <Application>Microsoft PowerPoint 7.0</Application>
  <PresentationFormat>On-screen Show (4:3)</PresentationFormat>
  <Paragraphs>158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PP Red Gradient</vt:lpstr>
      <vt:lpstr>Slide 1</vt:lpstr>
      <vt:lpstr>School Nutrition Dietary Assessment Study (SNDA-IV)</vt:lpstr>
      <vt:lpstr>Your Role</vt:lpstr>
      <vt:lpstr>Goals Of This Training</vt:lpstr>
      <vt:lpstr>Vending Machine Form</vt:lpstr>
      <vt:lpstr>Vending Machine Form </vt:lpstr>
      <vt:lpstr>Filling in the Form</vt:lpstr>
      <vt:lpstr>Vending Machine Locations</vt:lpstr>
      <vt:lpstr>Vending Machine Type (Use only for combination beverage and snack machines)</vt:lpstr>
      <vt:lpstr>Vending Machine Capacity/Size: If Slots Are Not Visible</vt:lpstr>
      <vt:lpstr>Vending Machine Capacity/Size: If Slots Are Visible</vt:lpstr>
      <vt:lpstr>Vending Machine Contents </vt:lpstr>
      <vt:lpstr>Example #1 - Beverages</vt:lpstr>
      <vt:lpstr>Example #2 - Snacks</vt:lpstr>
      <vt:lpstr>Other Sources of Foods/Beverages Form</vt:lpstr>
      <vt:lpstr>Other Sources of  Foods/Beverages Form </vt:lpstr>
      <vt:lpstr>Other Sources of  Foods/Beverages Form </vt:lpstr>
      <vt:lpstr>Filling in the Form</vt:lpstr>
      <vt:lpstr>Other Food Source Locations</vt:lpstr>
      <vt:lpstr>Before You Return Your Forms</vt:lpstr>
      <vt:lpstr>Returning Your Completed Forms</vt:lpstr>
      <vt:lpstr>Thank you very much!</vt:lpstr>
    </vt:vector>
  </TitlesOfParts>
  <Company>Mathematica,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POWERPOINT TEMPLATE DESIGNS</dc:title>
  <dc:creator>AKelly</dc:creator>
  <cp:lastModifiedBy>FLesnett</cp:lastModifiedBy>
  <cp:revision>352</cp:revision>
  <cp:lastPrinted>2006-02-27T16:31:10Z</cp:lastPrinted>
  <dcterms:created xsi:type="dcterms:W3CDTF">2008-10-24T19:55:24Z</dcterms:created>
  <dcterms:modified xsi:type="dcterms:W3CDTF">2009-05-26T14:33:39Z</dcterms:modified>
</cp:coreProperties>
</file>