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27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522892CE-07CF-4149-B6DF-8DDDE4A5130D}" type="datetimeFigureOut">
              <a:rPr lang="en-US"/>
              <a:pPr>
                <a:defRPr/>
              </a:pPr>
              <a:t>6/26/2009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DFA29A1-667E-4E15-B13B-6BB9F036727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5C99098-6B29-48BD-8219-81A28A00107B}" type="slidenum">
              <a:rPr lang="en-US">
                <a:solidFill>
                  <a:srgbClr val="000000"/>
                </a:solidFill>
                <a:latin typeface="Arial" charset="0"/>
                <a:cs typeface="Arial" charset="0"/>
              </a:rPr>
              <a:pPr fontAlgn="base">
                <a:spcBef>
                  <a:spcPct val="0"/>
                </a:spcBef>
                <a:spcAft>
                  <a:spcPct val="0"/>
                </a:spcAft>
              </a:pPr>
              <a:t>2</a:t>
            </a:fld>
            <a:endParaRPr lang="en-US">
              <a:solidFill>
                <a:srgbClr val="000000"/>
              </a:solidFill>
              <a:latin typeface="Arial" charset="0"/>
              <a:cs typeface="Arial" charset="0"/>
            </a:endParaRPr>
          </a:p>
        </p:txBody>
      </p:sp>
      <p:sp>
        <p:nvSpPr>
          <p:cNvPr id="28674" name="Rectangle 2"/>
          <p:cNvSpPr>
            <a:spLocks noGrp="1" noRot="1" noChangeArrowheads="1" noTextEdit="1"/>
          </p:cNvSpPr>
          <p:nvPr>
            <p:ph type="sldImg"/>
          </p:nvPr>
        </p:nvSpPr>
        <p:spPr bwMode="auto">
          <a:noFill/>
          <a:ln>
            <a:solidFill>
              <a:srgbClr val="000000"/>
            </a:solidFill>
            <a:miter lim="800000"/>
            <a:headEnd/>
            <a:tailEnd/>
          </a:ln>
        </p:spPr>
      </p:sp>
      <p:sp>
        <p:nvSpPr>
          <p:cNvPr id="2867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1AB628E-923B-4747-9ABB-8F3D3739DBCD}" type="slidenum">
              <a:rPr lang="en-US">
                <a:solidFill>
                  <a:srgbClr val="000000"/>
                </a:solidFill>
                <a:latin typeface="Arial" charset="0"/>
                <a:cs typeface="Arial" charset="0"/>
              </a:rPr>
              <a:pPr fontAlgn="base">
                <a:spcBef>
                  <a:spcPct val="0"/>
                </a:spcBef>
                <a:spcAft>
                  <a:spcPct val="0"/>
                </a:spcAft>
              </a:pPr>
              <a:t>12</a:t>
            </a:fld>
            <a:endParaRPr lang="en-US">
              <a:solidFill>
                <a:srgbClr val="000000"/>
              </a:solidFill>
              <a:latin typeface="Arial" charset="0"/>
              <a:cs typeface="Arial" charset="0"/>
            </a:endParaRPr>
          </a:p>
        </p:txBody>
      </p:sp>
      <p:sp>
        <p:nvSpPr>
          <p:cNvPr id="48130" name="Rectangle 2"/>
          <p:cNvSpPr>
            <a:spLocks noGrp="1" noRot="1" noChangeArrowheads="1" noTextEdit="1"/>
          </p:cNvSpPr>
          <p:nvPr>
            <p:ph type="sldImg"/>
          </p:nvPr>
        </p:nvSpPr>
        <p:spPr bwMode="auto">
          <a:noFill/>
          <a:ln>
            <a:solidFill>
              <a:srgbClr val="000000"/>
            </a:solidFill>
            <a:miter lim="800000"/>
            <a:headEnd/>
            <a:tailEnd/>
          </a:ln>
        </p:spPr>
      </p:sp>
      <p:sp>
        <p:nvSpPr>
          <p:cNvPr id="4813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07D646B-B748-47D3-90D5-14E0F618E7F0}" type="slidenum">
              <a:rPr lang="en-US">
                <a:solidFill>
                  <a:srgbClr val="000000"/>
                </a:solidFill>
                <a:latin typeface="Arial" charset="0"/>
                <a:cs typeface="Arial" charset="0"/>
              </a:rPr>
              <a:pPr fontAlgn="base">
                <a:spcBef>
                  <a:spcPct val="0"/>
                </a:spcBef>
                <a:spcAft>
                  <a:spcPct val="0"/>
                </a:spcAft>
              </a:pPr>
              <a:t>13</a:t>
            </a:fld>
            <a:endParaRPr lang="en-US">
              <a:solidFill>
                <a:srgbClr val="000000"/>
              </a:solidFill>
              <a:latin typeface="Arial" charset="0"/>
              <a:cs typeface="Arial" charset="0"/>
            </a:endParaRPr>
          </a:p>
        </p:txBody>
      </p:sp>
      <p:sp>
        <p:nvSpPr>
          <p:cNvPr id="50178" name="Rectangle 2"/>
          <p:cNvSpPr>
            <a:spLocks noGrp="1" noRot="1" noChangeArrowheads="1" noTextEdit="1"/>
          </p:cNvSpPr>
          <p:nvPr>
            <p:ph type="sldImg"/>
          </p:nvPr>
        </p:nvSpPr>
        <p:spPr bwMode="auto">
          <a:noFill/>
          <a:ln>
            <a:solidFill>
              <a:srgbClr val="000000"/>
            </a:solidFill>
            <a:miter lim="800000"/>
            <a:headEnd/>
            <a:tailEnd/>
          </a:ln>
        </p:spPr>
      </p:sp>
      <p:sp>
        <p:nvSpPr>
          <p:cNvPr id="5017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4ADB819-5141-48D0-A6BF-3908E4DC3F2D}" type="slidenum">
              <a:rPr lang="en-US">
                <a:solidFill>
                  <a:srgbClr val="000000"/>
                </a:solidFill>
                <a:latin typeface="Arial" charset="0"/>
                <a:cs typeface="Arial" charset="0"/>
              </a:rPr>
              <a:pPr fontAlgn="base">
                <a:spcBef>
                  <a:spcPct val="0"/>
                </a:spcBef>
                <a:spcAft>
                  <a:spcPct val="0"/>
                </a:spcAft>
              </a:pPr>
              <a:t>14</a:t>
            </a:fld>
            <a:endParaRPr lang="en-US">
              <a:solidFill>
                <a:srgbClr val="000000"/>
              </a:solidFill>
              <a:latin typeface="Arial" charset="0"/>
              <a:cs typeface="Arial" charset="0"/>
            </a:endParaRPr>
          </a:p>
        </p:txBody>
      </p:sp>
      <p:sp>
        <p:nvSpPr>
          <p:cNvPr id="52226" name="Rectangle 2"/>
          <p:cNvSpPr>
            <a:spLocks noGrp="1" noRot="1" noChangeArrowheads="1" noTextEdit="1"/>
          </p:cNvSpPr>
          <p:nvPr>
            <p:ph type="sldImg"/>
          </p:nvPr>
        </p:nvSpPr>
        <p:spPr bwMode="auto">
          <a:noFill/>
          <a:ln>
            <a:solidFill>
              <a:srgbClr val="000000"/>
            </a:solidFill>
            <a:miter lim="800000"/>
            <a:headEnd/>
            <a:tailEnd/>
          </a:ln>
        </p:spPr>
      </p:sp>
      <p:sp>
        <p:nvSpPr>
          <p:cNvPr id="5222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txBox="1">
            <a:spLocks noGrp="1" noChangeArrowheads="1"/>
          </p:cNvSpPr>
          <p:nvPr/>
        </p:nvSpPr>
        <p:spPr bwMode="auto">
          <a:xfrm>
            <a:off x="3884613" y="8686800"/>
            <a:ext cx="2971800" cy="455613"/>
          </a:xfrm>
          <a:prstGeom prst="rect">
            <a:avLst/>
          </a:prstGeom>
          <a:noFill/>
          <a:ln w="9525">
            <a:noFill/>
            <a:miter lim="800000"/>
            <a:headEnd/>
            <a:tailEnd/>
          </a:ln>
        </p:spPr>
        <p:txBody>
          <a:bodyPr lIns="92305" tIns="46153" rIns="92305" bIns="46153" anchor="b"/>
          <a:lstStyle/>
          <a:p>
            <a:pPr algn="r" defTabSz="923925"/>
            <a:fld id="{D131ECC1-71DA-4358-BC27-A79012C5E05F}" type="slidenum">
              <a:rPr lang="en-US" sz="1200">
                <a:solidFill>
                  <a:srgbClr val="000000"/>
                </a:solidFill>
                <a:cs typeface="Arial" charset="0"/>
              </a:rPr>
              <a:pPr algn="r" defTabSz="923925"/>
              <a:t>15</a:t>
            </a:fld>
            <a:endParaRPr lang="en-US" sz="1200">
              <a:solidFill>
                <a:srgbClr val="000000"/>
              </a:solidFill>
              <a:cs typeface="Arial" charset="0"/>
            </a:endParaRPr>
          </a:p>
        </p:txBody>
      </p:sp>
      <p:sp>
        <p:nvSpPr>
          <p:cNvPr id="54274" name="Rectangle 2"/>
          <p:cNvSpPr>
            <a:spLocks noGrp="1" noRot="1" noChangeArrowheads="1" noTextEdit="1"/>
          </p:cNvSpPr>
          <p:nvPr>
            <p:ph type="sldImg"/>
          </p:nvPr>
        </p:nvSpPr>
        <p:spPr bwMode="auto">
          <a:noFill/>
          <a:ln>
            <a:solidFill>
              <a:srgbClr val="000000"/>
            </a:solidFill>
            <a:miter lim="800000"/>
            <a:headEnd/>
            <a:tailEnd/>
          </a:ln>
        </p:spPr>
      </p:sp>
      <p:sp>
        <p:nvSpPr>
          <p:cNvPr id="5427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txBox="1">
            <a:spLocks noGrp="1" noChangeArrowheads="1"/>
          </p:cNvSpPr>
          <p:nvPr/>
        </p:nvSpPr>
        <p:spPr bwMode="auto">
          <a:xfrm>
            <a:off x="3884613" y="8686800"/>
            <a:ext cx="2971800" cy="455613"/>
          </a:xfrm>
          <a:prstGeom prst="rect">
            <a:avLst/>
          </a:prstGeom>
          <a:noFill/>
          <a:ln w="9525">
            <a:noFill/>
            <a:miter lim="800000"/>
            <a:headEnd/>
            <a:tailEnd/>
          </a:ln>
        </p:spPr>
        <p:txBody>
          <a:bodyPr lIns="92305" tIns="46153" rIns="92305" bIns="46153" anchor="b"/>
          <a:lstStyle/>
          <a:p>
            <a:pPr algn="r" defTabSz="923925"/>
            <a:fld id="{51485DAA-EC44-46F6-B4F1-6239D87D922C}" type="slidenum">
              <a:rPr lang="en-US" sz="1200">
                <a:solidFill>
                  <a:srgbClr val="000000"/>
                </a:solidFill>
                <a:cs typeface="Arial" charset="0"/>
              </a:rPr>
              <a:pPr algn="r" defTabSz="923925"/>
              <a:t>16</a:t>
            </a:fld>
            <a:endParaRPr lang="en-US" sz="1200">
              <a:solidFill>
                <a:srgbClr val="000000"/>
              </a:solidFill>
              <a:cs typeface="Arial" charset="0"/>
            </a:endParaRPr>
          </a:p>
        </p:txBody>
      </p:sp>
      <p:sp>
        <p:nvSpPr>
          <p:cNvPr id="56322" name="Rectangle 2"/>
          <p:cNvSpPr>
            <a:spLocks noGrp="1" noRot="1" noChangeArrowheads="1" noTextEdit="1"/>
          </p:cNvSpPr>
          <p:nvPr>
            <p:ph type="sldImg"/>
          </p:nvPr>
        </p:nvSpPr>
        <p:spPr bwMode="auto">
          <a:noFill/>
          <a:ln>
            <a:solidFill>
              <a:srgbClr val="000000"/>
            </a:solidFill>
            <a:miter lim="800000"/>
            <a:headEnd/>
            <a:tailEnd/>
          </a:ln>
        </p:spPr>
      </p:sp>
      <p:sp>
        <p:nvSpPr>
          <p:cNvPr id="5632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txBox="1">
            <a:spLocks noGrp="1" noChangeArrowheads="1"/>
          </p:cNvSpPr>
          <p:nvPr/>
        </p:nvSpPr>
        <p:spPr bwMode="auto">
          <a:xfrm>
            <a:off x="3884613" y="8686800"/>
            <a:ext cx="2971800" cy="455613"/>
          </a:xfrm>
          <a:prstGeom prst="rect">
            <a:avLst/>
          </a:prstGeom>
          <a:noFill/>
          <a:ln w="9525">
            <a:noFill/>
            <a:miter lim="800000"/>
            <a:headEnd/>
            <a:tailEnd/>
          </a:ln>
        </p:spPr>
        <p:txBody>
          <a:bodyPr lIns="92305" tIns="46153" rIns="92305" bIns="46153" anchor="b"/>
          <a:lstStyle/>
          <a:p>
            <a:pPr algn="r" defTabSz="923925"/>
            <a:fld id="{9D736AEC-94F1-4D8F-A837-4E6EF740DE88}" type="slidenum">
              <a:rPr lang="en-US" sz="1200">
                <a:solidFill>
                  <a:srgbClr val="000000"/>
                </a:solidFill>
                <a:cs typeface="Arial" charset="0"/>
              </a:rPr>
              <a:pPr algn="r" defTabSz="923925"/>
              <a:t>3</a:t>
            </a:fld>
            <a:endParaRPr lang="en-US" sz="1200">
              <a:solidFill>
                <a:srgbClr val="000000"/>
              </a:solidFill>
              <a:cs typeface="Arial" charset="0"/>
            </a:endParaRPr>
          </a:p>
        </p:txBody>
      </p:sp>
      <p:sp>
        <p:nvSpPr>
          <p:cNvPr id="30722" name="Rectangle 2"/>
          <p:cNvSpPr>
            <a:spLocks noGrp="1" noRot="1" noChangeArrowheads="1" noTextEdit="1"/>
          </p:cNvSpPr>
          <p:nvPr>
            <p:ph type="sldImg"/>
          </p:nvPr>
        </p:nvSpPr>
        <p:spPr bwMode="auto">
          <a:noFill/>
          <a:ln>
            <a:solidFill>
              <a:srgbClr val="000000"/>
            </a:solidFill>
            <a:miter lim="800000"/>
            <a:headEnd/>
            <a:tailEnd/>
          </a:ln>
        </p:spPr>
      </p:sp>
      <p:sp>
        <p:nvSpPr>
          <p:cNvPr id="3072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EBF9E81-CE1C-40D3-A961-B9CF20FF83B9}" type="slidenum">
              <a:rPr lang="en-US">
                <a:solidFill>
                  <a:srgbClr val="000000"/>
                </a:solidFill>
                <a:latin typeface="Arial" charset="0"/>
                <a:cs typeface="Arial" charset="0"/>
              </a:rPr>
              <a:pPr fontAlgn="base">
                <a:spcBef>
                  <a:spcPct val="0"/>
                </a:spcBef>
                <a:spcAft>
                  <a:spcPct val="0"/>
                </a:spcAft>
              </a:pPr>
              <a:t>5</a:t>
            </a:fld>
            <a:endParaRPr lang="en-US">
              <a:solidFill>
                <a:srgbClr val="000000"/>
              </a:solidFill>
              <a:latin typeface="Arial" charset="0"/>
              <a:cs typeface="Arial" charset="0"/>
            </a:endParaRPr>
          </a:p>
        </p:txBody>
      </p:sp>
      <p:sp>
        <p:nvSpPr>
          <p:cNvPr id="33794" name="Rectangle 2"/>
          <p:cNvSpPr>
            <a:spLocks noGrp="1" noRot="1" noChangeArrowheads="1" noTextEdit="1"/>
          </p:cNvSpPr>
          <p:nvPr>
            <p:ph type="sldImg"/>
          </p:nvPr>
        </p:nvSpPr>
        <p:spPr bwMode="auto">
          <a:noFill/>
          <a:ln>
            <a:solidFill>
              <a:srgbClr val="000000"/>
            </a:solidFill>
            <a:miter lim="800000"/>
            <a:headEnd/>
            <a:tailEnd/>
          </a:ln>
        </p:spPr>
      </p:sp>
      <p:sp>
        <p:nvSpPr>
          <p:cNvPr id="337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1A55107-A12D-4A7B-9D5F-D600F521D3C3}" type="slidenum">
              <a:rPr lang="en-US">
                <a:solidFill>
                  <a:srgbClr val="000000"/>
                </a:solidFill>
                <a:latin typeface="Arial" charset="0"/>
                <a:cs typeface="Arial" charset="0"/>
              </a:rPr>
              <a:pPr fontAlgn="base">
                <a:spcBef>
                  <a:spcPct val="0"/>
                </a:spcBef>
                <a:spcAft>
                  <a:spcPct val="0"/>
                </a:spcAft>
              </a:pPr>
              <a:t>6</a:t>
            </a:fld>
            <a:endParaRPr lang="en-US">
              <a:solidFill>
                <a:srgbClr val="000000"/>
              </a:solidFill>
              <a:latin typeface="Arial" charset="0"/>
              <a:cs typeface="Arial" charset="0"/>
            </a:endParaRPr>
          </a:p>
        </p:txBody>
      </p:sp>
      <p:sp>
        <p:nvSpPr>
          <p:cNvPr id="35842" name="Rectangle 2"/>
          <p:cNvSpPr>
            <a:spLocks noGrp="1" noRot="1" noChangeArrowheads="1" noTextEdit="1"/>
          </p:cNvSpPr>
          <p:nvPr>
            <p:ph type="sldImg"/>
          </p:nvPr>
        </p:nvSpPr>
        <p:spPr bwMode="auto">
          <a:noFill/>
          <a:ln>
            <a:solidFill>
              <a:srgbClr val="000000"/>
            </a:solidFill>
            <a:miter lim="800000"/>
            <a:headEnd/>
            <a:tailEnd/>
          </a:ln>
        </p:spPr>
      </p:sp>
      <p:sp>
        <p:nvSpPr>
          <p:cNvPr id="358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2AF1DD4-237F-4C46-AEAD-14C32BD79FD3}" type="slidenum">
              <a:rPr lang="en-US">
                <a:solidFill>
                  <a:srgbClr val="000000"/>
                </a:solidFill>
                <a:latin typeface="Arial" charset="0"/>
                <a:cs typeface="Arial" charset="0"/>
              </a:rPr>
              <a:pPr fontAlgn="base">
                <a:spcBef>
                  <a:spcPct val="0"/>
                </a:spcBef>
                <a:spcAft>
                  <a:spcPct val="0"/>
                </a:spcAft>
              </a:pPr>
              <a:t>7</a:t>
            </a:fld>
            <a:endParaRPr lang="en-US">
              <a:solidFill>
                <a:srgbClr val="000000"/>
              </a:solidFill>
              <a:latin typeface="Arial" charset="0"/>
              <a:cs typeface="Arial" charset="0"/>
            </a:endParaRPr>
          </a:p>
        </p:txBody>
      </p:sp>
      <p:sp>
        <p:nvSpPr>
          <p:cNvPr id="37890" name="Rectangle 2"/>
          <p:cNvSpPr>
            <a:spLocks noGrp="1" noRot="1" noChangeArrowheads="1" noTextEdit="1"/>
          </p:cNvSpPr>
          <p:nvPr>
            <p:ph type="sldImg"/>
          </p:nvPr>
        </p:nvSpPr>
        <p:spPr bwMode="auto">
          <a:noFill/>
          <a:ln>
            <a:solidFill>
              <a:srgbClr val="000000"/>
            </a:solidFill>
            <a:miter lim="800000"/>
            <a:headEnd/>
            <a:tailEnd/>
          </a:ln>
        </p:spPr>
      </p:sp>
      <p:sp>
        <p:nvSpPr>
          <p:cNvPr id="3789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13816EA-15DC-4048-85DA-9557B604FAF9}" type="slidenum">
              <a:rPr lang="en-US">
                <a:solidFill>
                  <a:srgbClr val="000000"/>
                </a:solidFill>
                <a:latin typeface="Arial" charset="0"/>
                <a:cs typeface="Arial" charset="0"/>
              </a:rPr>
              <a:pPr fontAlgn="base">
                <a:spcBef>
                  <a:spcPct val="0"/>
                </a:spcBef>
                <a:spcAft>
                  <a:spcPct val="0"/>
                </a:spcAft>
              </a:pPr>
              <a:t>8</a:t>
            </a:fld>
            <a:endParaRPr lang="en-US">
              <a:solidFill>
                <a:srgbClr val="000000"/>
              </a:solidFill>
              <a:latin typeface="Arial" charset="0"/>
              <a:cs typeface="Arial" charset="0"/>
            </a:endParaRPr>
          </a:p>
        </p:txBody>
      </p:sp>
      <p:sp>
        <p:nvSpPr>
          <p:cNvPr id="39938" name="Rectangle 2"/>
          <p:cNvSpPr>
            <a:spLocks noGrp="1" noRot="1" noChangeArrowheads="1" noTextEdit="1"/>
          </p:cNvSpPr>
          <p:nvPr>
            <p:ph type="sldImg"/>
          </p:nvPr>
        </p:nvSpPr>
        <p:spPr bwMode="auto">
          <a:noFill/>
          <a:ln>
            <a:solidFill>
              <a:srgbClr val="000000"/>
            </a:solidFill>
            <a:miter lim="800000"/>
            <a:headEnd/>
            <a:tailEnd/>
          </a:ln>
        </p:spPr>
      </p:sp>
      <p:sp>
        <p:nvSpPr>
          <p:cNvPr id="3993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txBox="1">
            <a:spLocks noGrp="1" noChangeArrowheads="1"/>
          </p:cNvSpPr>
          <p:nvPr/>
        </p:nvSpPr>
        <p:spPr bwMode="auto">
          <a:xfrm>
            <a:off x="3884613" y="8686800"/>
            <a:ext cx="2971800" cy="455613"/>
          </a:xfrm>
          <a:prstGeom prst="rect">
            <a:avLst/>
          </a:prstGeom>
          <a:noFill/>
          <a:ln w="9525">
            <a:noFill/>
            <a:miter lim="800000"/>
            <a:headEnd/>
            <a:tailEnd/>
          </a:ln>
        </p:spPr>
        <p:txBody>
          <a:bodyPr lIns="92305" tIns="46153" rIns="92305" bIns="46153" anchor="b"/>
          <a:lstStyle/>
          <a:p>
            <a:pPr algn="r" defTabSz="923925"/>
            <a:fld id="{A46A91CB-3257-4269-85DD-3F3700A9D2E7}" type="slidenum">
              <a:rPr lang="en-US" sz="1200">
                <a:solidFill>
                  <a:srgbClr val="000000"/>
                </a:solidFill>
                <a:cs typeface="Arial" charset="0"/>
              </a:rPr>
              <a:pPr algn="r" defTabSz="923925"/>
              <a:t>9</a:t>
            </a:fld>
            <a:endParaRPr lang="en-US" sz="1200">
              <a:solidFill>
                <a:srgbClr val="000000"/>
              </a:solidFill>
              <a:cs typeface="Arial" charset="0"/>
            </a:endParaRPr>
          </a:p>
        </p:txBody>
      </p:sp>
      <p:sp>
        <p:nvSpPr>
          <p:cNvPr id="41986" name="Rectangle 2"/>
          <p:cNvSpPr>
            <a:spLocks noGrp="1" noRot="1" noChangeArrowheads="1" noTextEdit="1"/>
          </p:cNvSpPr>
          <p:nvPr>
            <p:ph type="sldImg"/>
          </p:nvPr>
        </p:nvSpPr>
        <p:spPr bwMode="auto">
          <a:noFill/>
          <a:ln>
            <a:solidFill>
              <a:srgbClr val="000000"/>
            </a:solidFill>
            <a:miter lim="800000"/>
            <a:headEnd/>
            <a:tailEnd/>
          </a:ln>
        </p:spPr>
      </p:sp>
      <p:sp>
        <p:nvSpPr>
          <p:cNvPr id="419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345FDA-8E54-4BF0-B327-81050E5B3E91}" type="slidenum">
              <a:rPr lang="en-US">
                <a:solidFill>
                  <a:srgbClr val="000000"/>
                </a:solidFill>
                <a:latin typeface="Arial" charset="0"/>
                <a:cs typeface="Arial" charset="0"/>
              </a:rPr>
              <a:pPr fontAlgn="base">
                <a:spcBef>
                  <a:spcPct val="0"/>
                </a:spcBef>
                <a:spcAft>
                  <a:spcPct val="0"/>
                </a:spcAft>
              </a:pPr>
              <a:t>10</a:t>
            </a:fld>
            <a:endParaRPr lang="en-US">
              <a:solidFill>
                <a:srgbClr val="000000"/>
              </a:solidFill>
              <a:latin typeface="Arial" charset="0"/>
              <a:cs typeface="Arial" charset="0"/>
            </a:endParaRPr>
          </a:p>
        </p:txBody>
      </p:sp>
      <p:sp>
        <p:nvSpPr>
          <p:cNvPr id="44034" name="Rectangle 2"/>
          <p:cNvSpPr>
            <a:spLocks noGrp="1" noRot="1" noChangeArrowheads="1" noTextEdit="1"/>
          </p:cNvSpPr>
          <p:nvPr>
            <p:ph type="sldImg"/>
          </p:nvPr>
        </p:nvSpPr>
        <p:spPr bwMode="auto">
          <a:noFill/>
          <a:ln>
            <a:solidFill>
              <a:srgbClr val="000000"/>
            </a:solidFill>
            <a:miter lim="800000"/>
            <a:headEnd/>
            <a:tailEnd/>
          </a:ln>
        </p:spPr>
      </p:sp>
      <p:sp>
        <p:nvSpPr>
          <p:cNvPr id="4403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90E496-2D5A-40A9-A44A-5A1EF7DD704D}" type="slidenum">
              <a:rPr lang="en-US">
                <a:solidFill>
                  <a:srgbClr val="000000"/>
                </a:solidFill>
                <a:latin typeface="Arial" charset="0"/>
                <a:cs typeface="Arial" charset="0"/>
              </a:rPr>
              <a:pPr fontAlgn="base">
                <a:spcBef>
                  <a:spcPct val="0"/>
                </a:spcBef>
                <a:spcAft>
                  <a:spcPct val="0"/>
                </a:spcAft>
              </a:pPr>
              <a:t>11</a:t>
            </a:fld>
            <a:endParaRPr lang="en-US">
              <a:solidFill>
                <a:srgbClr val="000000"/>
              </a:solidFill>
              <a:latin typeface="Arial" charset="0"/>
              <a:cs typeface="Arial" charset="0"/>
            </a:endParaRPr>
          </a:p>
        </p:txBody>
      </p:sp>
      <p:sp>
        <p:nvSpPr>
          <p:cNvPr id="46082" name="Rectangle 2"/>
          <p:cNvSpPr>
            <a:spLocks noGrp="1" noRot="1" noChangeArrowheads="1" noTextEdit="1"/>
          </p:cNvSpPr>
          <p:nvPr>
            <p:ph type="sldImg"/>
          </p:nvPr>
        </p:nvSpPr>
        <p:spPr bwMode="auto">
          <a:noFill/>
          <a:ln>
            <a:solidFill>
              <a:srgbClr val="000000"/>
            </a:solidFill>
            <a:miter lim="800000"/>
            <a:headEnd/>
            <a:tailEnd/>
          </a:ln>
        </p:spPr>
      </p:sp>
      <p:sp>
        <p:nvSpPr>
          <p:cNvPr id="4608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D306FF6-D445-44E9-B22D-C49CEB6B5992}" type="datetimeFigureOut">
              <a:rPr lang="en-US"/>
              <a:pPr>
                <a:defRPr/>
              </a:pPr>
              <a:t>6/26/2009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C4EA0F-9B8D-4BA8-9B68-2B3CD4CCEBA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1A30349-D422-4257-9D35-78C65E9DB928}" type="datetimeFigureOut">
              <a:rPr lang="en-US"/>
              <a:pPr>
                <a:defRPr/>
              </a:pPr>
              <a:t>6/26/2009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C0B8E50-7AC0-49C3-83EF-D19106904EA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92CF49B-2FC4-4B61-9CE1-E18ACAB8AA67}" type="datetimeFigureOut">
              <a:rPr lang="en-US"/>
              <a:pPr>
                <a:defRPr/>
              </a:pPr>
              <a:t>6/26/2009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9D2E82-59C7-4687-989A-D4959293F74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6" name="Rectangle 6"/>
          <p:cNvSpPr>
            <a:spLocks noGrp="1" noChangeArrowheads="1"/>
          </p:cNvSpPr>
          <p:nvPr>
            <p:ph type="sldNum" sz="quarter" idx="12"/>
          </p:nvPr>
        </p:nvSpPr>
        <p:spPr>
          <a:ln/>
        </p:spPr>
        <p:txBody>
          <a:bodyPr/>
          <a:lstStyle>
            <a:lvl1pPr>
              <a:defRPr/>
            </a:lvl1pPr>
          </a:lstStyle>
          <a:p>
            <a:pPr>
              <a:defRPr/>
            </a:pPr>
            <a:fld id="{CC90F7C9-1216-4F53-ABEB-9001AD25AD3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6" name="Rectangle 6"/>
          <p:cNvSpPr>
            <a:spLocks noGrp="1" noChangeArrowheads="1"/>
          </p:cNvSpPr>
          <p:nvPr>
            <p:ph type="sldNum" sz="quarter" idx="12"/>
          </p:nvPr>
        </p:nvSpPr>
        <p:spPr>
          <a:ln/>
        </p:spPr>
        <p:txBody>
          <a:bodyPr/>
          <a:lstStyle>
            <a:lvl1pPr>
              <a:defRPr/>
            </a:lvl1pPr>
          </a:lstStyle>
          <a:p>
            <a:pPr>
              <a:defRPr/>
            </a:pPr>
            <a:fld id="{BE8A9D7F-CF1A-4ADC-9B53-C0CCDCB9F408}"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6" name="Rectangle 6"/>
          <p:cNvSpPr>
            <a:spLocks noGrp="1" noChangeArrowheads="1"/>
          </p:cNvSpPr>
          <p:nvPr>
            <p:ph type="sldNum" sz="quarter" idx="12"/>
          </p:nvPr>
        </p:nvSpPr>
        <p:spPr>
          <a:ln/>
        </p:spPr>
        <p:txBody>
          <a:bodyPr/>
          <a:lstStyle>
            <a:lvl1pPr>
              <a:defRPr/>
            </a:lvl1pPr>
          </a:lstStyle>
          <a:p>
            <a:pPr>
              <a:defRPr/>
            </a:pPr>
            <a:fld id="{451FD2DF-765E-4C86-AABB-9954459294C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7" name="Rectangle 6"/>
          <p:cNvSpPr>
            <a:spLocks noGrp="1" noChangeArrowheads="1"/>
          </p:cNvSpPr>
          <p:nvPr>
            <p:ph type="sldNum" sz="quarter" idx="12"/>
          </p:nvPr>
        </p:nvSpPr>
        <p:spPr>
          <a:ln/>
        </p:spPr>
        <p:txBody>
          <a:bodyPr/>
          <a:lstStyle>
            <a:lvl1pPr>
              <a:defRPr/>
            </a:lvl1pPr>
          </a:lstStyle>
          <a:p>
            <a:pPr>
              <a:defRPr/>
            </a:pPr>
            <a:fld id="{5CBEFCE8-068F-4EDA-89C2-8A6EFBEB9B5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9" name="Rectangle 6"/>
          <p:cNvSpPr>
            <a:spLocks noGrp="1" noChangeArrowheads="1"/>
          </p:cNvSpPr>
          <p:nvPr>
            <p:ph type="sldNum" sz="quarter" idx="12"/>
          </p:nvPr>
        </p:nvSpPr>
        <p:spPr>
          <a:ln/>
        </p:spPr>
        <p:txBody>
          <a:bodyPr/>
          <a:lstStyle>
            <a:lvl1pPr>
              <a:defRPr/>
            </a:lvl1pPr>
          </a:lstStyle>
          <a:p>
            <a:pPr>
              <a:defRPr/>
            </a:pPr>
            <a:fld id="{BB014796-B0BB-40D4-949B-E252A71E56DD}"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5" name="Rectangle 6"/>
          <p:cNvSpPr>
            <a:spLocks noGrp="1" noChangeArrowheads="1"/>
          </p:cNvSpPr>
          <p:nvPr>
            <p:ph type="sldNum" sz="quarter" idx="12"/>
          </p:nvPr>
        </p:nvSpPr>
        <p:spPr>
          <a:ln/>
        </p:spPr>
        <p:txBody>
          <a:bodyPr/>
          <a:lstStyle>
            <a:lvl1pPr>
              <a:defRPr/>
            </a:lvl1pPr>
          </a:lstStyle>
          <a:p>
            <a:pPr>
              <a:defRPr/>
            </a:pPr>
            <a:fld id="{C715765F-7497-4B78-9BD4-53F035C47F88}"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4" name="Rectangle 6"/>
          <p:cNvSpPr>
            <a:spLocks noGrp="1" noChangeArrowheads="1"/>
          </p:cNvSpPr>
          <p:nvPr>
            <p:ph type="sldNum" sz="quarter" idx="12"/>
          </p:nvPr>
        </p:nvSpPr>
        <p:spPr>
          <a:ln/>
        </p:spPr>
        <p:txBody>
          <a:bodyPr/>
          <a:lstStyle>
            <a:lvl1pPr>
              <a:defRPr/>
            </a:lvl1pPr>
          </a:lstStyle>
          <a:p>
            <a:pPr>
              <a:defRPr/>
            </a:pPr>
            <a:fld id="{4D2AE1CD-2F5B-434B-92A9-1E798D513556}"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7" name="Rectangle 6"/>
          <p:cNvSpPr>
            <a:spLocks noGrp="1" noChangeArrowheads="1"/>
          </p:cNvSpPr>
          <p:nvPr>
            <p:ph type="sldNum" sz="quarter" idx="12"/>
          </p:nvPr>
        </p:nvSpPr>
        <p:spPr>
          <a:ln/>
        </p:spPr>
        <p:txBody>
          <a:bodyPr/>
          <a:lstStyle>
            <a:lvl1pPr>
              <a:defRPr/>
            </a:lvl1pPr>
          </a:lstStyle>
          <a:p>
            <a:pPr>
              <a:defRPr/>
            </a:pPr>
            <a:fld id="{EB07617F-E27B-4D61-BEE8-A1820CFF115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CF090D6-722A-4858-8005-9D2DD9F263E3}" type="datetimeFigureOut">
              <a:rPr lang="en-US"/>
              <a:pPr>
                <a:defRPr/>
              </a:pPr>
              <a:t>6/26/2009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E5FAEF-25FD-4204-BBCD-D32F875BB1B6}"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7" name="Rectangle 6"/>
          <p:cNvSpPr>
            <a:spLocks noGrp="1" noChangeArrowheads="1"/>
          </p:cNvSpPr>
          <p:nvPr>
            <p:ph type="sldNum" sz="quarter" idx="12"/>
          </p:nvPr>
        </p:nvSpPr>
        <p:spPr>
          <a:ln/>
        </p:spPr>
        <p:txBody>
          <a:bodyPr/>
          <a:lstStyle>
            <a:lvl1pPr>
              <a:defRPr/>
            </a:lvl1pPr>
          </a:lstStyle>
          <a:p>
            <a:pPr>
              <a:defRPr/>
            </a:pPr>
            <a:fld id="{7431E8DD-6EAF-4090-92D7-E0F63EC136DB}"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6" name="Rectangle 6"/>
          <p:cNvSpPr>
            <a:spLocks noGrp="1" noChangeArrowheads="1"/>
          </p:cNvSpPr>
          <p:nvPr>
            <p:ph type="sldNum" sz="quarter" idx="12"/>
          </p:nvPr>
        </p:nvSpPr>
        <p:spPr>
          <a:ln/>
        </p:spPr>
        <p:txBody>
          <a:bodyPr/>
          <a:lstStyle>
            <a:lvl1pPr>
              <a:defRPr/>
            </a:lvl1pPr>
          </a:lstStyle>
          <a:p>
            <a:pPr>
              <a:defRPr/>
            </a:pPr>
            <a:fld id="{98439E4F-CCDB-41EB-84E4-7BE24BD4225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1</a:t>
            </a:r>
          </a:p>
        </p:txBody>
      </p:sp>
      <p:sp>
        <p:nvSpPr>
          <p:cNvPr id="6" name="Rectangle 6"/>
          <p:cNvSpPr>
            <a:spLocks noGrp="1" noChangeArrowheads="1"/>
          </p:cNvSpPr>
          <p:nvPr>
            <p:ph type="sldNum" sz="quarter" idx="12"/>
          </p:nvPr>
        </p:nvSpPr>
        <p:spPr>
          <a:ln/>
        </p:spPr>
        <p:txBody>
          <a:bodyPr/>
          <a:lstStyle>
            <a:lvl1pPr>
              <a:defRPr/>
            </a:lvl1pPr>
          </a:lstStyle>
          <a:p>
            <a:pPr>
              <a:defRPr/>
            </a:pPr>
            <a:fld id="{A490A702-3F9A-42FD-9008-4464216F077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0621C1B-FB73-4885-BB06-502CC7753C97}" type="datetimeFigureOut">
              <a:rPr lang="en-US"/>
              <a:pPr>
                <a:defRPr/>
              </a:pPr>
              <a:t>6/26/2009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C00D1D7-9A32-45C8-92AC-D1025BCE3B2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34046CF-248E-477B-96C1-76C82D5FBCFB}" type="datetimeFigureOut">
              <a:rPr lang="en-US"/>
              <a:pPr>
                <a:defRPr/>
              </a:pPr>
              <a:t>6/26/2009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454A0C2-07CD-42E0-9CF8-6625BB0B03F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A6D1842-6C6B-4B73-902D-38E36C3CC2BB}" type="datetimeFigureOut">
              <a:rPr lang="en-US"/>
              <a:pPr>
                <a:defRPr/>
              </a:pPr>
              <a:t>6/26/2009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D1BAA76-09A9-4A2F-A7B3-E99DA29F211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24309EE-55CF-4022-99C6-6BAF693A58E8}" type="datetimeFigureOut">
              <a:rPr lang="en-US"/>
              <a:pPr>
                <a:defRPr/>
              </a:pPr>
              <a:t>6/26/2009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7683DDC-A90D-4710-952A-36EF1E7CF7C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E5540D3-0E83-437E-9781-D5D9CC24A2AC}" type="datetimeFigureOut">
              <a:rPr lang="en-US"/>
              <a:pPr>
                <a:defRPr/>
              </a:pPr>
              <a:t>6/26/2009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023831F-D2B2-41DE-BD51-F348AF7A8DA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94F3BD1-DB55-4285-BF53-84580FBE9FE6}" type="datetimeFigureOut">
              <a:rPr lang="en-US"/>
              <a:pPr>
                <a:defRPr/>
              </a:pPr>
              <a:t>6/26/2009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DBCDF6C-DC57-456A-9B8D-2E8F2F7A82E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95B68E6-13A5-460B-9C5A-AFE7888EE22A}" type="datetimeFigureOut">
              <a:rPr lang="en-US"/>
              <a:pPr>
                <a:defRPr/>
              </a:pPr>
              <a:t>6/26/2009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2AA1F0-29EC-46A5-BA24-8C0590AA4DF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8FD6512A-0DCB-47BD-862D-6CEB4D1244AF}" type="datetimeFigureOut">
              <a:rPr lang="en-US"/>
              <a:pPr>
                <a:defRPr/>
              </a:pPr>
              <a:t>6/26/2009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8ED5E57-5410-4E3F-A39B-DCC5177F3D9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r>
              <a:rPr lang="en-US"/>
              <a:t>1</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3C24FAE8-B55D-4AAD-B0FE-AACC0B7277AA}" type="slidenum">
              <a:rPr lang="en-US"/>
              <a:pPr>
                <a:defRPr/>
              </a:pPr>
              <a:t>‹#›</a:t>
            </a:fld>
            <a:endParaRPr lang="en-US"/>
          </a:p>
        </p:txBody>
      </p:sp>
      <p:pic>
        <p:nvPicPr>
          <p:cNvPr id="13319" name="Picture 9"/>
          <p:cNvPicPr>
            <a:picLocks noChangeAspect="1" noChangeArrowheads="1"/>
          </p:cNvPicPr>
          <p:nvPr userDrawn="1"/>
        </p:nvPicPr>
        <p:blipFill>
          <a:blip r:embed="rId13"/>
          <a:srcRect l="19501" t="21562" r="21750" b="75000"/>
          <a:stretch>
            <a:fillRect/>
          </a:stretch>
        </p:blipFill>
        <p:spPr bwMode="auto">
          <a:xfrm>
            <a:off x="0" y="0"/>
            <a:ext cx="9144000" cy="762000"/>
          </a:xfrm>
          <a:prstGeom prst="rect">
            <a:avLst/>
          </a:prstGeom>
          <a:noFill/>
          <a:ln w="9525">
            <a:noFill/>
            <a:miter lim="800000"/>
            <a:headEnd/>
            <a:tailEnd/>
          </a:ln>
        </p:spPr>
      </p:pic>
      <p:pic>
        <p:nvPicPr>
          <p:cNvPr id="13320" name="Picture 12"/>
          <p:cNvPicPr>
            <a:picLocks noChangeAspect="1" noChangeArrowheads="1"/>
          </p:cNvPicPr>
          <p:nvPr userDrawn="1"/>
        </p:nvPicPr>
        <p:blipFill>
          <a:blip r:embed="rId14"/>
          <a:srcRect l="19501" t="14999" r="48750" b="80624"/>
          <a:stretch>
            <a:fillRect/>
          </a:stretch>
        </p:blipFill>
        <p:spPr bwMode="auto">
          <a:xfrm>
            <a:off x="228600" y="6324600"/>
            <a:ext cx="3171825" cy="3841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76" r:id="rId7"/>
    <p:sldLayoutId id="2147483675" r:id="rId8"/>
    <p:sldLayoutId id="2147483674" r:id="rId9"/>
    <p:sldLayoutId id="2147483673" r:id="rId10"/>
    <p:sldLayoutId id="2147483672"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ctrTitle"/>
          </p:nvPr>
        </p:nvSpPr>
        <p:spPr/>
        <p:txBody>
          <a:bodyPr/>
          <a:lstStyle/>
          <a:p>
            <a:r>
              <a:rPr lang="en-US" smtClean="0"/>
              <a:t>Non-Federal Employee Information System</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US" dirty="0" smtClean="0"/>
              <a:t>Screen Shots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18"/>
          <p:cNvPicPr>
            <a:picLocks noChangeAspect="1" noChangeArrowheads="1"/>
          </p:cNvPicPr>
          <p:nvPr/>
        </p:nvPicPr>
        <p:blipFill>
          <a:blip r:embed="rId3"/>
          <a:srcRect t="21815"/>
          <a:stretch>
            <a:fillRect/>
          </a:stretch>
        </p:blipFill>
        <p:spPr bwMode="auto">
          <a:xfrm>
            <a:off x="1447800" y="2057400"/>
            <a:ext cx="5791200" cy="1846263"/>
          </a:xfrm>
          <a:prstGeom prst="rect">
            <a:avLst/>
          </a:prstGeom>
          <a:noFill/>
          <a:ln w="9525">
            <a:noFill/>
            <a:miter lim="800000"/>
            <a:headEnd/>
            <a:tailEnd/>
          </a:ln>
        </p:spPr>
      </p:pic>
      <p:sp>
        <p:nvSpPr>
          <p:cNvPr id="43010" name="Slide Number Placeholder 5"/>
          <p:cNvSpPr>
            <a:spLocks noGrp="1"/>
          </p:cNvSpPr>
          <p:nvPr>
            <p:ph type="sldNum" sz="quarter" idx="12"/>
          </p:nvPr>
        </p:nvSpPr>
        <p:spPr>
          <a:noFill/>
        </p:spPr>
        <p:txBody>
          <a:bodyPr/>
          <a:lstStyle/>
          <a:p>
            <a:fld id="{F04EF483-9CFF-4739-85A8-EBB7847AAC34}" type="slidenum">
              <a:rPr lang="en-US" smtClean="0"/>
              <a:pPr/>
              <a:t>10</a:t>
            </a:fld>
            <a:endParaRPr lang="en-US" smtClean="0"/>
          </a:p>
        </p:txBody>
      </p:sp>
      <p:sp>
        <p:nvSpPr>
          <p:cNvPr id="43011"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43012" name="Rectangle 7"/>
          <p:cNvSpPr>
            <a:spLocks noChangeArrowheads="1"/>
          </p:cNvSpPr>
          <p:nvPr/>
        </p:nvSpPr>
        <p:spPr bwMode="auto">
          <a:xfrm>
            <a:off x="1295400" y="1981200"/>
            <a:ext cx="6172200" cy="20574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43013" name="Rectangle 8"/>
          <p:cNvSpPr>
            <a:spLocks noChangeArrowheads="1"/>
          </p:cNvSpPr>
          <p:nvPr/>
        </p:nvSpPr>
        <p:spPr bwMode="auto">
          <a:xfrm>
            <a:off x="1371600" y="5181600"/>
            <a:ext cx="6172200" cy="284163"/>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C-26.</a:t>
            </a:r>
            <a:r>
              <a:rPr lang="en-US" sz="1200">
                <a:solidFill>
                  <a:srgbClr val="000000"/>
                </a:solidFill>
              </a:rPr>
              <a:t>  When you are finished entering information on this screen, click </a:t>
            </a:r>
            <a:r>
              <a:rPr lang="en-US" sz="1200" b="1">
                <a:solidFill>
                  <a:srgbClr val="000000"/>
                </a:solidFill>
              </a:rPr>
              <a:t>Save.</a:t>
            </a:r>
            <a:r>
              <a:rPr lang="en-US" sz="1200">
                <a:solidFill>
                  <a:srgbClr val="000000"/>
                </a:solidFill>
              </a:rPr>
              <a:t> </a:t>
            </a:r>
          </a:p>
        </p:txBody>
      </p:sp>
      <p:sp>
        <p:nvSpPr>
          <p:cNvPr id="43014" name="Rectangle 12"/>
          <p:cNvSpPr>
            <a:spLocks noChangeArrowheads="1"/>
          </p:cNvSpPr>
          <p:nvPr/>
        </p:nvSpPr>
        <p:spPr bwMode="auto">
          <a:xfrm>
            <a:off x="1371600" y="4267200"/>
            <a:ext cx="6172200" cy="649288"/>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C-25.</a:t>
            </a:r>
            <a:r>
              <a:rPr lang="en-US" sz="1200">
                <a:solidFill>
                  <a:srgbClr val="000000"/>
                </a:solidFill>
              </a:rPr>
              <a:t> </a:t>
            </a:r>
            <a:r>
              <a:rPr lang="en-US" sz="1200" b="1">
                <a:solidFill>
                  <a:srgbClr val="000000"/>
                </a:solidFill>
              </a:rPr>
              <a:t>Do not click the </a:t>
            </a:r>
            <a:r>
              <a:rPr lang="en-US" sz="1200" b="1" u="sng">
                <a:solidFill>
                  <a:srgbClr val="000000"/>
                </a:solidFill>
              </a:rPr>
              <a:t>Birth Info</a:t>
            </a:r>
            <a:r>
              <a:rPr lang="en-US" sz="1200" b="1">
                <a:solidFill>
                  <a:srgbClr val="000000"/>
                </a:solidFill>
              </a:rPr>
              <a:t> hyperlink</a:t>
            </a:r>
            <a:r>
              <a:rPr lang="en-US" sz="1200">
                <a:solidFill>
                  <a:srgbClr val="000000"/>
                </a:solidFill>
              </a:rPr>
              <a:t>.  If you click this link before you will be redirected to another screen and will lose information entered on this page.  Information accessed by this link is masked and therefore does not permit data entry. </a:t>
            </a:r>
          </a:p>
        </p:txBody>
      </p:sp>
      <p:sp>
        <p:nvSpPr>
          <p:cNvPr id="43015" name="Text Box 13"/>
          <p:cNvSpPr txBox="1">
            <a:spLocks noChangeArrowheads="1"/>
          </p:cNvSpPr>
          <p:nvPr/>
        </p:nvSpPr>
        <p:spPr bwMode="auto">
          <a:xfrm>
            <a:off x="304800" y="1143000"/>
            <a:ext cx="7486650"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 Record</a:t>
            </a:r>
          </a:p>
        </p:txBody>
      </p:sp>
      <p:sp>
        <p:nvSpPr>
          <p:cNvPr id="43016" name="AutoShape 14"/>
          <p:cNvSpPr>
            <a:spLocks noChangeArrowheads="1"/>
          </p:cNvSpPr>
          <p:nvPr/>
        </p:nvSpPr>
        <p:spPr bwMode="auto">
          <a:xfrm>
            <a:off x="1371600" y="3581400"/>
            <a:ext cx="838200" cy="3810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3017" name="AutoShape 15"/>
          <p:cNvSpPr>
            <a:spLocks noChangeArrowheads="1"/>
          </p:cNvSpPr>
          <p:nvPr/>
        </p:nvSpPr>
        <p:spPr bwMode="auto">
          <a:xfrm>
            <a:off x="1981200" y="3048000"/>
            <a:ext cx="1066800" cy="3810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3018" name="Text Box 16"/>
          <p:cNvSpPr txBox="1">
            <a:spLocks noChangeArrowheads="1"/>
          </p:cNvSpPr>
          <p:nvPr/>
        </p:nvSpPr>
        <p:spPr bwMode="auto">
          <a:xfrm>
            <a:off x="1752600" y="3733800"/>
            <a:ext cx="568325" cy="304800"/>
          </a:xfrm>
          <a:prstGeom prst="rect">
            <a:avLst/>
          </a:prstGeom>
          <a:noFill/>
          <a:ln w="9525">
            <a:noFill/>
            <a:miter lim="800000"/>
            <a:headEnd/>
            <a:tailEnd/>
          </a:ln>
        </p:spPr>
        <p:txBody>
          <a:bodyPr wrap="none">
            <a:spAutoFit/>
          </a:bodyPr>
          <a:lstStyle/>
          <a:p>
            <a:r>
              <a:rPr lang="en-US" sz="1400" b="1">
                <a:solidFill>
                  <a:srgbClr val="000000"/>
                </a:solidFill>
              </a:rPr>
              <a:t>C-26</a:t>
            </a:r>
          </a:p>
        </p:txBody>
      </p:sp>
      <p:sp>
        <p:nvSpPr>
          <p:cNvPr id="43019" name="Text Box 17"/>
          <p:cNvSpPr txBox="1">
            <a:spLocks noChangeArrowheads="1"/>
          </p:cNvSpPr>
          <p:nvPr/>
        </p:nvSpPr>
        <p:spPr bwMode="auto">
          <a:xfrm>
            <a:off x="2514600" y="3124200"/>
            <a:ext cx="568325" cy="304800"/>
          </a:xfrm>
          <a:prstGeom prst="rect">
            <a:avLst/>
          </a:prstGeom>
          <a:noFill/>
          <a:ln w="9525">
            <a:noFill/>
            <a:miter lim="800000"/>
            <a:headEnd/>
            <a:tailEnd/>
          </a:ln>
        </p:spPr>
        <p:txBody>
          <a:bodyPr wrap="none">
            <a:spAutoFit/>
          </a:bodyPr>
          <a:lstStyle/>
          <a:p>
            <a:r>
              <a:rPr lang="en-US" sz="1400" b="1">
                <a:solidFill>
                  <a:srgbClr val="000000"/>
                </a:solidFill>
              </a:rPr>
              <a:t>C-25</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Number Placeholder 5"/>
          <p:cNvSpPr>
            <a:spLocks noGrp="1"/>
          </p:cNvSpPr>
          <p:nvPr>
            <p:ph type="sldNum" sz="quarter" idx="12"/>
          </p:nvPr>
        </p:nvSpPr>
        <p:spPr>
          <a:noFill/>
        </p:spPr>
        <p:txBody>
          <a:bodyPr/>
          <a:lstStyle/>
          <a:p>
            <a:fld id="{6B799FE1-ADCB-4412-9993-21B4A4B22598}" type="slidenum">
              <a:rPr lang="en-US" smtClean="0"/>
              <a:pPr/>
              <a:t>11</a:t>
            </a:fld>
            <a:endParaRPr lang="en-US" smtClean="0"/>
          </a:p>
        </p:txBody>
      </p:sp>
      <p:sp>
        <p:nvSpPr>
          <p:cNvPr id="45058"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45059" name="Rectangle 7"/>
          <p:cNvSpPr>
            <a:spLocks noChangeArrowheads="1"/>
          </p:cNvSpPr>
          <p:nvPr/>
        </p:nvSpPr>
        <p:spPr bwMode="auto">
          <a:xfrm>
            <a:off x="1219200" y="1981200"/>
            <a:ext cx="6172200" cy="23622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45060" name="Rectangle 8"/>
          <p:cNvSpPr>
            <a:spLocks noChangeArrowheads="1"/>
          </p:cNvSpPr>
          <p:nvPr/>
        </p:nvSpPr>
        <p:spPr bwMode="auto">
          <a:xfrm>
            <a:off x="1219200" y="4695825"/>
            <a:ext cx="6172200" cy="649288"/>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C-27. </a:t>
            </a:r>
            <a:r>
              <a:rPr lang="en-US" sz="1200">
                <a:solidFill>
                  <a:srgbClr val="000000"/>
                </a:solidFill>
              </a:rPr>
              <a:t> After saving, click the </a:t>
            </a:r>
            <a:r>
              <a:rPr lang="en-US" sz="1200" b="1" u="sng">
                <a:solidFill>
                  <a:srgbClr val="000000"/>
                </a:solidFill>
              </a:rPr>
              <a:t>Address Info</a:t>
            </a:r>
            <a:r>
              <a:rPr lang="en-US" sz="1200">
                <a:solidFill>
                  <a:srgbClr val="000000"/>
                </a:solidFill>
              </a:rPr>
              <a:t> hyperlink at the bottom of the screen.  You will be redirected to another screen where you will enter the Non-Employee’s Address Information.  </a:t>
            </a:r>
          </a:p>
        </p:txBody>
      </p:sp>
      <p:sp>
        <p:nvSpPr>
          <p:cNvPr id="45061" name="Text Box 12"/>
          <p:cNvSpPr txBox="1">
            <a:spLocks noChangeArrowheads="1"/>
          </p:cNvSpPr>
          <p:nvPr/>
        </p:nvSpPr>
        <p:spPr bwMode="auto">
          <a:xfrm>
            <a:off x="304800" y="1143000"/>
            <a:ext cx="7486650"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 Record</a:t>
            </a:r>
          </a:p>
        </p:txBody>
      </p:sp>
      <p:pic>
        <p:nvPicPr>
          <p:cNvPr id="45062" name="Picture 15"/>
          <p:cNvPicPr>
            <a:picLocks noChangeAspect="1" noChangeArrowheads="1"/>
          </p:cNvPicPr>
          <p:nvPr/>
        </p:nvPicPr>
        <p:blipFill>
          <a:blip r:embed="rId3"/>
          <a:srcRect t="21815"/>
          <a:stretch>
            <a:fillRect/>
          </a:stretch>
        </p:blipFill>
        <p:spPr bwMode="auto">
          <a:xfrm>
            <a:off x="1447800" y="2057400"/>
            <a:ext cx="5791200" cy="1846263"/>
          </a:xfrm>
          <a:prstGeom prst="rect">
            <a:avLst/>
          </a:prstGeom>
          <a:noFill/>
          <a:ln w="9525">
            <a:noFill/>
            <a:miter lim="800000"/>
            <a:headEnd/>
            <a:tailEnd/>
          </a:ln>
        </p:spPr>
      </p:pic>
      <p:sp>
        <p:nvSpPr>
          <p:cNvPr id="45063" name="AutoShape 14"/>
          <p:cNvSpPr>
            <a:spLocks noChangeArrowheads="1"/>
          </p:cNvSpPr>
          <p:nvPr/>
        </p:nvSpPr>
        <p:spPr bwMode="auto">
          <a:xfrm>
            <a:off x="2971800" y="3124200"/>
            <a:ext cx="1219200" cy="3810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5064" name="Text Box 13"/>
          <p:cNvSpPr txBox="1">
            <a:spLocks noChangeArrowheads="1"/>
          </p:cNvSpPr>
          <p:nvPr/>
        </p:nvSpPr>
        <p:spPr bwMode="auto">
          <a:xfrm>
            <a:off x="3581400" y="3200400"/>
            <a:ext cx="568325" cy="304800"/>
          </a:xfrm>
          <a:prstGeom prst="rect">
            <a:avLst/>
          </a:prstGeom>
          <a:noFill/>
          <a:ln w="9525">
            <a:noFill/>
            <a:miter lim="800000"/>
            <a:headEnd/>
            <a:tailEnd/>
          </a:ln>
        </p:spPr>
        <p:txBody>
          <a:bodyPr wrap="none">
            <a:spAutoFit/>
          </a:bodyPr>
          <a:lstStyle/>
          <a:p>
            <a:r>
              <a:rPr lang="en-US" sz="1400" b="1">
                <a:solidFill>
                  <a:srgbClr val="000000"/>
                </a:solidFill>
              </a:rPr>
              <a:t>C-27</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Picture 17"/>
          <p:cNvPicPr>
            <a:picLocks noChangeAspect="1" noChangeArrowheads="1"/>
          </p:cNvPicPr>
          <p:nvPr/>
        </p:nvPicPr>
        <p:blipFill>
          <a:blip r:embed="rId3"/>
          <a:srcRect/>
          <a:stretch>
            <a:fillRect/>
          </a:stretch>
        </p:blipFill>
        <p:spPr bwMode="auto">
          <a:xfrm>
            <a:off x="1600200" y="1828800"/>
            <a:ext cx="5943600" cy="2895600"/>
          </a:xfrm>
          <a:prstGeom prst="rect">
            <a:avLst/>
          </a:prstGeom>
          <a:noFill/>
          <a:ln w="9525">
            <a:noFill/>
            <a:miter lim="800000"/>
            <a:headEnd/>
            <a:tailEnd/>
          </a:ln>
        </p:spPr>
      </p:pic>
      <p:sp>
        <p:nvSpPr>
          <p:cNvPr id="47106" name="Slide Number Placeholder 5"/>
          <p:cNvSpPr>
            <a:spLocks noGrp="1"/>
          </p:cNvSpPr>
          <p:nvPr>
            <p:ph type="sldNum" sz="quarter" idx="12"/>
          </p:nvPr>
        </p:nvSpPr>
        <p:spPr>
          <a:noFill/>
        </p:spPr>
        <p:txBody>
          <a:bodyPr/>
          <a:lstStyle/>
          <a:p>
            <a:fld id="{AF4C3159-2F52-4A7A-B6B7-0B2F9AD05421}" type="slidenum">
              <a:rPr lang="en-US" smtClean="0"/>
              <a:pPr/>
              <a:t>12</a:t>
            </a:fld>
            <a:endParaRPr lang="en-US" smtClean="0"/>
          </a:p>
        </p:txBody>
      </p:sp>
      <p:sp>
        <p:nvSpPr>
          <p:cNvPr id="47107"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47108" name="Rectangle 7"/>
          <p:cNvSpPr>
            <a:spLocks noChangeArrowheads="1"/>
          </p:cNvSpPr>
          <p:nvPr/>
        </p:nvSpPr>
        <p:spPr bwMode="auto">
          <a:xfrm>
            <a:off x="1447800" y="1676400"/>
            <a:ext cx="6172200" cy="32766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47109" name="Rectangle 8"/>
          <p:cNvSpPr>
            <a:spLocks noChangeArrowheads="1"/>
          </p:cNvSpPr>
          <p:nvPr/>
        </p:nvSpPr>
        <p:spPr bwMode="auto">
          <a:xfrm>
            <a:off x="1371600" y="5197475"/>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C-28.</a:t>
            </a:r>
            <a:r>
              <a:rPr lang="en-US" sz="1200">
                <a:solidFill>
                  <a:srgbClr val="000000"/>
                </a:solidFill>
              </a:rPr>
              <a:t> On the Address Information screen, use the lookup feature (magnifying glass) to select the </a:t>
            </a:r>
            <a:r>
              <a:rPr lang="en-US" sz="1200" b="1">
                <a:solidFill>
                  <a:srgbClr val="000000"/>
                </a:solidFill>
              </a:rPr>
              <a:t>Country Code</a:t>
            </a:r>
            <a:r>
              <a:rPr lang="en-US" sz="1200">
                <a:solidFill>
                  <a:srgbClr val="000000"/>
                </a:solidFill>
              </a:rPr>
              <a:t> for the Non-Employee’s Home Address. </a:t>
            </a:r>
          </a:p>
        </p:txBody>
      </p:sp>
      <p:sp>
        <p:nvSpPr>
          <p:cNvPr id="47110" name="Rectangle 12"/>
          <p:cNvSpPr>
            <a:spLocks noChangeArrowheads="1"/>
          </p:cNvSpPr>
          <p:nvPr/>
        </p:nvSpPr>
        <p:spPr bwMode="auto">
          <a:xfrm>
            <a:off x="1371600" y="5867400"/>
            <a:ext cx="6172200" cy="284163"/>
          </a:xfrm>
          <a:prstGeom prst="rect">
            <a:avLst/>
          </a:prstGeom>
          <a:noFill/>
          <a:ln w="9525">
            <a:solidFill>
              <a:srgbClr val="FF0000"/>
            </a:solidFill>
            <a:miter lim="800000"/>
            <a:headEnd/>
            <a:tailEnd/>
          </a:ln>
        </p:spPr>
        <p:txBody>
          <a:bodyPr anchor="ctr">
            <a:spAutoFit/>
          </a:bodyPr>
          <a:lstStyle/>
          <a:p>
            <a:pPr marL="342900" indent="-342900"/>
            <a:r>
              <a:rPr lang="en-US" sz="1200" b="1">
                <a:solidFill>
                  <a:srgbClr val="000000"/>
                </a:solidFill>
              </a:rPr>
              <a:t>Step C-29.  </a:t>
            </a:r>
            <a:r>
              <a:rPr lang="en-US" sz="1200">
                <a:solidFill>
                  <a:srgbClr val="000000"/>
                </a:solidFill>
              </a:rPr>
              <a:t>Next, click the </a:t>
            </a:r>
            <a:r>
              <a:rPr lang="en-US" sz="1200" b="1" u="sng">
                <a:solidFill>
                  <a:srgbClr val="000000"/>
                </a:solidFill>
              </a:rPr>
              <a:t>Edit Address</a:t>
            </a:r>
            <a:r>
              <a:rPr lang="en-US" sz="1200">
                <a:solidFill>
                  <a:srgbClr val="000000"/>
                </a:solidFill>
              </a:rPr>
              <a:t> hyperlink.</a:t>
            </a:r>
          </a:p>
        </p:txBody>
      </p:sp>
      <p:sp>
        <p:nvSpPr>
          <p:cNvPr id="47111" name="Text Box 13"/>
          <p:cNvSpPr txBox="1">
            <a:spLocks noChangeArrowheads="1"/>
          </p:cNvSpPr>
          <p:nvPr/>
        </p:nvSpPr>
        <p:spPr bwMode="auto">
          <a:xfrm>
            <a:off x="304800" y="1066800"/>
            <a:ext cx="7486650"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 Record</a:t>
            </a:r>
          </a:p>
        </p:txBody>
      </p:sp>
      <p:sp>
        <p:nvSpPr>
          <p:cNvPr id="47112" name="Text Box 14"/>
          <p:cNvSpPr txBox="1">
            <a:spLocks noChangeArrowheads="1"/>
          </p:cNvSpPr>
          <p:nvPr/>
        </p:nvSpPr>
        <p:spPr bwMode="auto">
          <a:xfrm>
            <a:off x="4267200" y="2057400"/>
            <a:ext cx="568325" cy="304800"/>
          </a:xfrm>
          <a:prstGeom prst="rect">
            <a:avLst/>
          </a:prstGeom>
          <a:noFill/>
          <a:ln w="9525">
            <a:noFill/>
            <a:miter lim="800000"/>
            <a:headEnd/>
            <a:tailEnd/>
          </a:ln>
        </p:spPr>
        <p:txBody>
          <a:bodyPr wrap="none">
            <a:spAutoFit/>
          </a:bodyPr>
          <a:lstStyle/>
          <a:p>
            <a:r>
              <a:rPr lang="en-US" sz="1400" b="1">
                <a:solidFill>
                  <a:srgbClr val="000000"/>
                </a:solidFill>
              </a:rPr>
              <a:t>C-28</a:t>
            </a:r>
          </a:p>
        </p:txBody>
      </p:sp>
      <p:sp>
        <p:nvSpPr>
          <p:cNvPr id="47113" name="AutoShape 15"/>
          <p:cNvSpPr>
            <a:spLocks noChangeArrowheads="1"/>
          </p:cNvSpPr>
          <p:nvPr/>
        </p:nvSpPr>
        <p:spPr bwMode="auto">
          <a:xfrm>
            <a:off x="1676400" y="1981200"/>
            <a:ext cx="3200400" cy="3810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7114" name="AutoShape 16"/>
          <p:cNvSpPr>
            <a:spLocks noChangeArrowheads="1"/>
          </p:cNvSpPr>
          <p:nvPr/>
        </p:nvSpPr>
        <p:spPr bwMode="auto">
          <a:xfrm>
            <a:off x="5181600" y="2286000"/>
            <a:ext cx="1600200" cy="3810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7115" name="Text Box 17"/>
          <p:cNvSpPr txBox="1">
            <a:spLocks noChangeArrowheads="1"/>
          </p:cNvSpPr>
          <p:nvPr/>
        </p:nvSpPr>
        <p:spPr bwMode="auto">
          <a:xfrm>
            <a:off x="6248400" y="2362200"/>
            <a:ext cx="568325" cy="304800"/>
          </a:xfrm>
          <a:prstGeom prst="rect">
            <a:avLst/>
          </a:prstGeom>
          <a:noFill/>
          <a:ln w="9525">
            <a:noFill/>
            <a:miter lim="800000"/>
            <a:headEnd/>
            <a:tailEnd/>
          </a:ln>
        </p:spPr>
        <p:txBody>
          <a:bodyPr wrap="none">
            <a:spAutoFit/>
          </a:bodyPr>
          <a:lstStyle/>
          <a:p>
            <a:r>
              <a:rPr lang="en-US" sz="1400" b="1">
                <a:solidFill>
                  <a:srgbClr val="000000"/>
                </a:solidFill>
              </a:rPr>
              <a:t>C-29</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3" name="Picture 17"/>
          <p:cNvPicPr>
            <a:picLocks noChangeAspect="1" noChangeArrowheads="1"/>
          </p:cNvPicPr>
          <p:nvPr/>
        </p:nvPicPr>
        <p:blipFill>
          <a:blip r:embed="rId3"/>
          <a:srcRect/>
          <a:stretch>
            <a:fillRect/>
          </a:stretch>
        </p:blipFill>
        <p:spPr bwMode="auto">
          <a:xfrm>
            <a:off x="1524000" y="1828800"/>
            <a:ext cx="6019800" cy="2343150"/>
          </a:xfrm>
          <a:prstGeom prst="rect">
            <a:avLst/>
          </a:prstGeom>
          <a:noFill/>
          <a:ln w="9525">
            <a:noFill/>
            <a:miter lim="800000"/>
            <a:headEnd/>
            <a:tailEnd/>
          </a:ln>
        </p:spPr>
      </p:pic>
      <p:sp>
        <p:nvSpPr>
          <p:cNvPr id="49154" name="Slide Number Placeholder 5"/>
          <p:cNvSpPr>
            <a:spLocks noGrp="1"/>
          </p:cNvSpPr>
          <p:nvPr>
            <p:ph type="sldNum" sz="quarter" idx="12"/>
          </p:nvPr>
        </p:nvSpPr>
        <p:spPr>
          <a:noFill/>
        </p:spPr>
        <p:txBody>
          <a:bodyPr/>
          <a:lstStyle/>
          <a:p>
            <a:fld id="{39E7521F-5964-43D4-8629-316999EA586F}" type="slidenum">
              <a:rPr lang="en-US" smtClean="0"/>
              <a:pPr/>
              <a:t>13</a:t>
            </a:fld>
            <a:endParaRPr lang="en-US" smtClean="0"/>
          </a:p>
        </p:txBody>
      </p:sp>
      <p:sp>
        <p:nvSpPr>
          <p:cNvPr id="49155"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49156" name="Rectangle 7"/>
          <p:cNvSpPr>
            <a:spLocks noChangeArrowheads="1"/>
          </p:cNvSpPr>
          <p:nvPr/>
        </p:nvSpPr>
        <p:spPr bwMode="auto">
          <a:xfrm>
            <a:off x="1371600" y="1752600"/>
            <a:ext cx="6172200" cy="25908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49157" name="Rectangle 8"/>
          <p:cNvSpPr>
            <a:spLocks noChangeArrowheads="1"/>
          </p:cNvSpPr>
          <p:nvPr/>
        </p:nvSpPr>
        <p:spPr bwMode="auto">
          <a:xfrm>
            <a:off x="1371600" y="4662488"/>
            <a:ext cx="6172200" cy="649287"/>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C-30. </a:t>
            </a:r>
            <a:r>
              <a:rPr lang="en-US" sz="1200">
                <a:solidFill>
                  <a:srgbClr val="000000"/>
                </a:solidFill>
              </a:rPr>
              <a:t> Enter the Non-Employee’s home address. </a:t>
            </a:r>
            <a:r>
              <a:rPr lang="en-US" sz="1200" b="1">
                <a:solidFill>
                  <a:srgbClr val="000000"/>
                </a:solidFill>
              </a:rPr>
              <a:t>Address 2 and Address 3</a:t>
            </a:r>
            <a:r>
              <a:rPr lang="en-US" sz="1200">
                <a:solidFill>
                  <a:srgbClr val="000000"/>
                </a:solidFill>
              </a:rPr>
              <a:t> are optional. County is not required; however, this information is populated based on City and State selected.</a:t>
            </a:r>
          </a:p>
        </p:txBody>
      </p:sp>
      <p:sp>
        <p:nvSpPr>
          <p:cNvPr id="49158" name="Rectangle 11"/>
          <p:cNvSpPr>
            <a:spLocks noChangeArrowheads="1"/>
          </p:cNvSpPr>
          <p:nvPr/>
        </p:nvSpPr>
        <p:spPr bwMode="auto">
          <a:xfrm>
            <a:off x="1371600" y="5638800"/>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C-31.  </a:t>
            </a:r>
            <a:r>
              <a:rPr lang="en-US" sz="1200">
                <a:solidFill>
                  <a:srgbClr val="000000"/>
                </a:solidFill>
              </a:rPr>
              <a:t>When you are done, click the </a:t>
            </a:r>
            <a:r>
              <a:rPr lang="en-US" sz="1200" b="1">
                <a:solidFill>
                  <a:srgbClr val="000000"/>
                </a:solidFill>
              </a:rPr>
              <a:t>OK </a:t>
            </a:r>
            <a:r>
              <a:rPr lang="en-US" sz="1200">
                <a:solidFill>
                  <a:srgbClr val="000000"/>
                </a:solidFill>
              </a:rPr>
              <a:t>button to return to the Address Information screen.</a:t>
            </a:r>
          </a:p>
        </p:txBody>
      </p:sp>
      <p:sp>
        <p:nvSpPr>
          <p:cNvPr id="49159" name="Text Box 13"/>
          <p:cNvSpPr txBox="1">
            <a:spLocks noChangeArrowheads="1"/>
          </p:cNvSpPr>
          <p:nvPr/>
        </p:nvSpPr>
        <p:spPr bwMode="auto">
          <a:xfrm>
            <a:off x="304800" y="990600"/>
            <a:ext cx="7486650"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 Record</a:t>
            </a:r>
          </a:p>
        </p:txBody>
      </p:sp>
      <p:sp>
        <p:nvSpPr>
          <p:cNvPr id="49160" name="AutoShape 14"/>
          <p:cNvSpPr>
            <a:spLocks noChangeArrowheads="1"/>
          </p:cNvSpPr>
          <p:nvPr/>
        </p:nvSpPr>
        <p:spPr bwMode="auto">
          <a:xfrm>
            <a:off x="1447800" y="2057400"/>
            <a:ext cx="6019800" cy="16764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9161" name="Text Box 16"/>
          <p:cNvSpPr txBox="1">
            <a:spLocks noChangeArrowheads="1"/>
          </p:cNvSpPr>
          <p:nvPr/>
        </p:nvSpPr>
        <p:spPr bwMode="auto">
          <a:xfrm>
            <a:off x="6096000" y="2286000"/>
            <a:ext cx="568325" cy="304800"/>
          </a:xfrm>
          <a:prstGeom prst="rect">
            <a:avLst/>
          </a:prstGeom>
          <a:noFill/>
          <a:ln w="9525">
            <a:noFill/>
            <a:miter lim="800000"/>
            <a:headEnd/>
            <a:tailEnd/>
          </a:ln>
        </p:spPr>
        <p:txBody>
          <a:bodyPr wrap="none">
            <a:spAutoFit/>
          </a:bodyPr>
          <a:lstStyle/>
          <a:p>
            <a:r>
              <a:rPr lang="en-US" sz="1400" b="1">
                <a:solidFill>
                  <a:srgbClr val="000000"/>
                </a:solidFill>
              </a:rPr>
              <a:t>C-30</a:t>
            </a:r>
          </a:p>
        </p:txBody>
      </p:sp>
      <p:sp>
        <p:nvSpPr>
          <p:cNvPr id="49162" name="AutoShape 18"/>
          <p:cNvSpPr>
            <a:spLocks noChangeArrowheads="1"/>
          </p:cNvSpPr>
          <p:nvPr/>
        </p:nvSpPr>
        <p:spPr bwMode="auto">
          <a:xfrm>
            <a:off x="1524000" y="3733800"/>
            <a:ext cx="762000" cy="4572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9163" name="Text Box 19"/>
          <p:cNvSpPr txBox="1">
            <a:spLocks noChangeArrowheads="1"/>
          </p:cNvSpPr>
          <p:nvPr/>
        </p:nvSpPr>
        <p:spPr bwMode="auto">
          <a:xfrm>
            <a:off x="1752600" y="3886200"/>
            <a:ext cx="568325" cy="304800"/>
          </a:xfrm>
          <a:prstGeom prst="rect">
            <a:avLst/>
          </a:prstGeom>
          <a:noFill/>
          <a:ln w="9525">
            <a:noFill/>
            <a:miter lim="800000"/>
            <a:headEnd/>
            <a:tailEnd/>
          </a:ln>
        </p:spPr>
        <p:txBody>
          <a:bodyPr wrap="none">
            <a:spAutoFit/>
          </a:bodyPr>
          <a:lstStyle/>
          <a:p>
            <a:r>
              <a:rPr lang="en-US" sz="1400" b="1">
                <a:solidFill>
                  <a:srgbClr val="000000"/>
                </a:solidFill>
              </a:rPr>
              <a:t>C-31</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1" name="Picture 18"/>
          <p:cNvPicPr>
            <a:picLocks noChangeAspect="1" noChangeArrowheads="1"/>
          </p:cNvPicPr>
          <p:nvPr/>
        </p:nvPicPr>
        <p:blipFill>
          <a:blip r:embed="rId3"/>
          <a:srcRect/>
          <a:stretch>
            <a:fillRect/>
          </a:stretch>
        </p:blipFill>
        <p:spPr bwMode="auto">
          <a:xfrm>
            <a:off x="1447800" y="1905000"/>
            <a:ext cx="6019800" cy="2667000"/>
          </a:xfrm>
          <a:prstGeom prst="rect">
            <a:avLst/>
          </a:prstGeom>
          <a:noFill/>
          <a:ln w="9525">
            <a:noFill/>
            <a:miter lim="800000"/>
            <a:headEnd/>
            <a:tailEnd/>
          </a:ln>
        </p:spPr>
      </p:pic>
      <p:sp>
        <p:nvSpPr>
          <p:cNvPr id="51202" name="Slide Number Placeholder 5"/>
          <p:cNvSpPr>
            <a:spLocks noGrp="1"/>
          </p:cNvSpPr>
          <p:nvPr>
            <p:ph type="sldNum" sz="quarter" idx="12"/>
          </p:nvPr>
        </p:nvSpPr>
        <p:spPr>
          <a:noFill/>
        </p:spPr>
        <p:txBody>
          <a:bodyPr/>
          <a:lstStyle/>
          <a:p>
            <a:fld id="{C15D3F1A-2B8C-4C0D-B112-A22B6309B938}" type="slidenum">
              <a:rPr lang="en-US" smtClean="0"/>
              <a:pPr/>
              <a:t>14</a:t>
            </a:fld>
            <a:endParaRPr lang="en-US" smtClean="0"/>
          </a:p>
        </p:txBody>
      </p:sp>
      <p:sp>
        <p:nvSpPr>
          <p:cNvPr id="51203"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51204" name="Rectangle 7"/>
          <p:cNvSpPr>
            <a:spLocks noChangeArrowheads="1"/>
          </p:cNvSpPr>
          <p:nvPr/>
        </p:nvSpPr>
        <p:spPr bwMode="auto">
          <a:xfrm>
            <a:off x="1447800" y="1676400"/>
            <a:ext cx="6172200" cy="28194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51205" name="Rectangle 8"/>
          <p:cNvSpPr>
            <a:spLocks noChangeArrowheads="1"/>
          </p:cNvSpPr>
          <p:nvPr/>
        </p:nvSpPr>
        <p:spPr bwMode="auto">
          <a:xfrm>
            <a:off x="1447800" y="5348288"/>
            <a:ext cx="6248400" cy="284162"/>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C-33. Work Address:</a:t>
            </a:r>
            <a:r>
              <a:rPr lang="en-US" sz="1200">
                <a:solidFill>
                  <a:srgbClr val="000000"/>
                </a:solidFill>
              </a:rPr>
              <a:t> This field is masked and therefore does not permit data entry.</a:t>
            </a:r>
          </a:p>
        </p:txBody>
      </p:sp>
      <p:sp>
        <p:nvSpPr>
          <p:cNvPr id="51206" name="Text Box 12"/>
          <p:cNvSpPr txBox="1">
            <a:spLocks noChangeArrowheads="1"/>
          </p:cNvSpPr>
          <p:nvPr/>
        </p:nvSpPr>
        <p:spPr bwMode="auto">
          <a:xfrm>
            <a:off x="304800" y="990600"/>
            <a:ext cx="7486650"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 Record</a:t>
            </a:r>
          </a:p>
        </p:txBody>
      </p:sp>
      <p:sp>
        <p:nvSpPr>
          <p:cNvPr id="51207" name="AutoShape 13"/>
          <p:cNvSpPr>
            <a:spLocks noChangeArrowheads="1"/>
          </p:cNvSpPr>
          <p:nvPr/>
        </p:nvSpPr>
        <p:spPr bwMode="auto">
          <a:xfrm>
            <a:off x="1600200" y="2438400"/>
            <a:ext cx="55626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51208" name="Text Box 14"/>
          <p:cNvSpPr txBox="1">
            <a:spLocks noChangeArrowheads="1"/>
          </p:cNvSpPr>
          <p:nvPr/>
        </p:nvSpPr>
        <p:spPr bwMode="auto">
          <a:xfrm>
            <a:off x="4267200" y="2133600"/>
            <a:ext cx="568325" cy="304800"/>
          </a:xfrm>
          <a:prstGeom prst="rect">
            <a:avLst/>
          </a:prstGeom>
          <a:noFill/>
          <a:ln w="9525">
            <a:noFill/>
            <a:miter lim="800000"/>
            <a:headEnd/>
            <a:tailEnd/>
          </a:ln>
        </p:spPr>
        <p:txBody>
          <a:bodyPr wrap="none">
            <a:spAutoFit/>
          </a:bodyPr>
          <a:lstStyle/>
          <a:p>
            <a:r>
              <a:rPr lang="en-US" sz="1400" b="1">
                <a:solidFill>
                  <a:srgbClr val="000000"/>
                </a:solidFill>
              </a:rPr>
              <a:t>C-32</a:t>
            </a:r>
          </a:p>
        </p:txBody>
      </p:sp>
      <p:sp>
        <p:nvSpPr>
          <p:cNvPr id="51209" name="Text Box 14"/>
          <p:cNvSpPr txBox="1">
            <a:spLocks noChangeArrowheads="1"/>
          </p:cNvSpPr>
          <p:nvPr/>
        </p:nvSpPr>
        <p:spPr bwMode="auto">
          <a:xfrm>
            <a:off x="6400800" y="2438400"/>
            <a:ext cx="568325" cy="304800"/>
          </a:xfrm>
          <a:prstGeom prst="rect">
            <a:avLst/>
          </a:prstGeom>
          <a:noFill/>
          <a:ln w="9525">
            <a:noFill/>
            <a:miter lim="800000"/>
            <a:headEnd/>
            <a:tailEnd/>
          </a:ln>
        </p:spPr>
        <p:txBody>
          <a:bodyPr wrap="none">
            <a:spAutoFit/>
          </a:bodyPr>
          <a:lstStyle/>
          <a:p>
            <a:r>
              <a:rPr lang="en-US" sz="1400" b="1">
                <a:solidFill>
                  <a:srgbClr val="000000"/>
                </a:solidFill>
              </a:rPr>
              <a:t>C-33</a:t>
            </a:r>
          </a:p>
        </p:txBody>
      </p:sp>
      <p:sp>
        <p:nvSpPr>
          <p:cNvPr id="51210" name="Rectangle 8"/>
          <p:cNvSpPr>
            <a:spLocks noChangeArrowheads="1"/>
          </p:cNvSpPr>
          <p:nvPr/>
        </p:nvSpPr>
        <p:spPr bwMode="auto">
          <a:xfrm>
            <a:off x="1447800" y="5700713"/>
            <a:ext cx="62484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C-34. Address Line 2:</a:t>
            </a:r>
            <a:r>
              <a:rPr lang="en-US" sz="1200">
                <a:solidFill>
                  <a:srgbClr val="000000"/>
                </a:solidFill>
              </a:rPr>
              <a:t> This field is masked and therefore does not permit data entry.</a:t>
            </a:r>
          </a:p>
        </p:txBody>
      </p:sp>
      <p:sp>
        <p:nvSpPr>
          <p:cNvPr id="51211" name="Text Box 14"/>
          <p:cNvSpPr txBox="1">
            <a:spLocks noChangeArrowheads="1"/>
          </p:cNvSpPr>
          <p:nvPr/>
        </p:nvSpPr>
        <p:spPr bwMode="auto">
          <a:xfrm>
            <a:off x="6400800" y="2743200"/>
            <a:ext cx="568325" cy="304800"/>
          </a:xfrm>
          <a:prstGeom prst="rect">
            <a:avLst/>
          </a:prstGeom>
          <a:noFill/>
          <a:ln w="9525">
            <a:noFill/>
            <a:miter lim="800000"/>
            <a:headEnd/>
            <a:tailEnd/>
          </a:ln>
        </p:spPr>
        <p:txBody>
          <a:bodyPr wrap="none">
            <a:spAutoFit/>
          </a:bodyPr>
          <a:lstStyle/>
          <a:p>
            <a:r>
              <a:rPr lang="en-US" sz="1400" b="1">
                <a:solidFill>
                  <a:srgbClr val="000000"/>
                </a:solidFill>
              </a:rPr>
              <a:t>C-34</a:t>
            </a:r>
          </a:p>
        </p:txBody>
      </p:sp>
      <p:sp>
        <p:nvSpPr>
          <p:cNvPr id="51212" name="Rectangle 8"/>
          <p:cNvSpPr>
            <a:spLocks noChangeArrowheads="1"/>
          </p:cNvSpPr>
          <p:nvPr/>
        </p:nvSpPr>
        <p:spPr bwMode="auto">
          <a:xfrm>
            <a:off x="1447800" y="4724400"/>
            <a:ext cx="62484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C-32.  </a:t>
            </a:r>
            <a:r>
              <a:rPr lang="en-US" sz="1200">
                <a:solidFill>
                  <a:srgbClr val="000000"/>
                </a:solidFill>
              </a:rPr>
              <a:t>Now you will enter information on the Non-Employee’s Work Address.  </a:t>
            </a:r>
            <a:r>
              <a:rPr lang="en-US" sz="1200" b="1">
                <a:solidFill>
                  <a:srgbClr val="000000"/>
                </a:solidFill>
              </a:rPr>
              <a:t>Country:</a:t>
            </a:r>
            <a:r>
              <a:rPr lang="en-US" sz="1200">
                <a:solidFill>
                  <a:srgbClr val="000000"/>
                </a:solidFill>
              </a:rPr>
              <a:t> This field is masked and therefore does not permit data entry.</a:t>
            </a:r>
          </a:p>
        </p:txBody>
      </p:sp>
      <p:sp>
        <p:nvSpPr>
          <p:cNvPr id="51213" name="AutoShape 13"/>
          <p:cNvSpPr>
            <a:spLocks noChangeArrowheads="1"/>
          </p:cNvSpPr>
          <p:nvPr/>
        </p:nvSpPr>
        <p:spPr bwMode="auto">
          <a:xfrm>
            <a:off x="1600200" y="2209800"/>
            <a:ext cx="3200400" cy="2286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51214" name="AutoShape 13"/>
          <p:cNvSpPr>
            <a:spLocks noChangeArrowheads="1"/>
          </p:cNvSpPr>
          <p:nvPr/>
        </p:nvSpPr>
        <p:spPr bwMode="auto">
          <a:xfrm>
            <a:off x="1600200" y="2743200"/>
            <a:ext cx="55626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Picture 2"/>
          <p:cNvPicPr>
            <a:picLocks noChangeAspect="1" noChangeArrowheads="1"/>
          </p:cNvPicPr>
          <p:nvPr/>
        </p:nvPicPr>
        <p:blipFill>
          <a:blip r:embed="rId3"/>
          <a:srcRect/>
          <a:stretch>
            <a:fillRect/>
          </a:stretch>
        </p:blipFill>
        <p:spPr bwMode="auto">
          <a:xfrm>
            <a:off x="1447800" y="1600200"/>
            <a:ext cx="6019800" cy="2667000"/>
          </a:xfrm>
          <a:prstGeom prst="rect">
            <a:avLst/>
          </a:prstGeom>
          <a:noFill/>
          <a:ln w="9525">
            <a:noFill/>
            <a:miter lim="800000"/>
            <a:headEnd/>
            <a:tailEnd/>
          </a:ln>
        </p:spPr>
      </p:pic>
      <p:sp>
        <p:nvSpPr>
          <p:cNvPr id="53250"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E10F4144-41E8-40D2-9CFF-A8525ADDB493}" type="slidenum">
              <a:rPr lang="en-US" sz="1400">
                <a:solidFill>
                  <a:srgbClr val="000000"/>
                </a:solidFill>
              </a:rPr>
              <a:pPr algn="r"/>
              <a:t>15</a:t>
            </a:fld>
            <a:endParaRPr lang="en-US" sz="1400">
              <a:solidFill>
                <a:srgbClr val="000000"/>
              </a:solidFill>
            </a:endParaRPr>
          </a:p>
        </p:txBody>
      </p:sp>
      <p:sp>
        <p:nvSpPr>
          <p:cNvPr id="53251"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53252" name="Rectangle 7"/>
          <p:cNvSpPr>
            <a:spLocks noChangeArrowheads="1"/>
          </p:cNvSpPr>
          <p:nvPr/>
        </p:nvSpPr>
        <p:spPr bwMode="auto">
          <a:xfrm>
            <a:off x="1447800" y="1524000"/>
            <a:ext cx="6172200" cy="28194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53253" name="Rectangle 8"/>
          <p:cNvSpPr>
            <a:spLocks noChangeArrowheads="1"/>
          </p:cNvSpPr>
          <p:nvPr/>
        </p:nvSpPr>
        <p:spPr bwMode="auto">
          <a:xfrm>
            <a:off x="1447800" y="4495800"/>
            <a:ext cx="6172200" cy="284163"/>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C-35. City-Other: </a:t>
            </a:r>
            <a:r>
              <a:rPr lang="en-US" sz="1200">
                <a:solidFill>
                  <a:srgbClr val="000000"/>
                </a:solidFill>
              </a:rPr>
              <a:t>Use the lookup feature (magnifying glass) to select the City.</a:t>
            </a:r>
          </a:p>
        </p:txBody>
      </p:sp>
      <p:sp>
        <p:nvSpPr>
          <p:cNvPr id="53254" name="Text Box 12"/>
          <p:cNvSpPr txBox="1">
            <a:spLocks noChangeArrowheads="1"/>
          </p:cNvSpPr>
          <p:nvPr/>
        </p:nvSpPr>
        <p:spPr bwMode="auto">
          <a:xfrm>
            <a:off x="304800" y="990600"/>
            <a:ext cx="7486650"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 Record</a:t>
            </a:r>
          </a:p>
        </p:txBody>
      </p:sp>
      <p:sp>
        <p:nvSpPr>
          <p:cNvPr id="53255" name="AutoShape 13"/>
          <p:cNvSpPr>
            <a:spLocks noChangeArrowheads="1"/>
          </p:cNvSpPr>
          <p:nvPr/>
        </p:nvSpPr>
        <p:spPr bwMode="auto">
          <a:xfrm>
            <a:off x="1600200" y="2743200"/>
            <a:ext cx="3886200" cy="2286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53256" name="Text Box 14"/>
          <p:cNvSpPr txBox="1">
            <a:spLocks noChangeArrowheads="1"/>
          </p:cNvSpPr>
          <p:nvPr/>
        </p:nvSpPr>
        <p:spPr bwMode="auto">
          <a:xfrm>
            <a:off x="4876800" y="2667000"/>
            <a:ext cx="568325" cy="304800"/>
          </a:xfrm>
          <a:prstGeom prst="rect">
            <a:avLst/>
          </a:prstGeom>
          <a:noFill/>
          <a:ln w="9525">
            <a:noFill/>
            <a:miter lim="800000"/>
            <a:headEnd/>
            <a:tailEnd/>
          </a:ln>
        </p:spPr>
        <p:txBody>
          <a:bodyPr wrap="none">
            <a:spAutoFit/>
          </a:bodyPr>
          <a:lstStyle/>
          <a:p>
            <a:r>
              <a:rPr lang="en-US" sz="1400" b="1">
                <a:solidFill>
                  <a:srgbClr val="000000"/>
                </a:solidFill>
              </a:rPr>
              <a:t>C-35</a:t>
            </a:r>
          </a:p>
        </p:txBody>
      </p:sp>
      <p:sp>
        <p:nvSpPr>
          <p:cNvPr id="53257" name="AutoShape 13"/>
          <p:cNvSpPr>
            <a:spLocks noChangeArrowheads="1"/>
          </p:cNvSpPr>
          <p:nvPr/>
        </p:nvSpPr>
        <p:spPr bwMode="auto">
          <a:xfrm>
            <a:off x="1600200" y="2971800"/>
            <a:ext cx="38862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53258" name="Text Box 14"/>
          <p:cNvSpPr txBox="1">
            <a:spLocks noChangeArrowheads="1"/>
          </p:cNvSpPr>
          <p:nvPr/>
        </p:nvSpPr>
        <p:spPr bwMode="auto">
          <a:xfrm>
            <a:off x="4876800" y="2971800"/>
            <a:ext cx="568325" cy="304800"/>
          </a:xfrm>
          <a:prstGeom prst="rect">
            <a:avLst/>
          </a:prstGeom>
          <a:noFill/>
          <a:ln w="9525">
            <a:noFill/>
            <a:miter lim="800000"/>
            <a:headEnd/>
            <a:tailEnd/>
          </a:ln>
        </p:spPr>
        <p:txBody>
          <a:bodyPr wrap="none">
            <a:spAutoFit/>
          </a:bodyPr>
          <a:lstStyle/>
          <a:p>
            <a:r>
              <a:rPr lang="en-US" sz="1400" b="1">
                <a:solidFill>
                  <a:srgbClr val="000000"/>
                </a:solidFill>
              </a:rPr>
              <a:t>C-36</a:t>
            </a:r>
          </a:p>
        </p:txBody>
      </p:sp>
      <p:sp>
        <p:nvSpPr>
          <p:cNvPr id="53259" name="Rectangle 8"/>
          <p:cNvSpPr>
            <a:spLocks noChangeArrowheads="1"/>
          </p:cNvSpPr>
          <p:nvPr/>
        </p:nvSpPr>
        <p:spPr bwMode="auto">
          <a:xfrm>
            <a:off x="1447800" y="4876800"/>
            <a:ext cx="6172200" cy="284163"/>
          </a:xfrm>
          <a:prstGeom prst="rect">
            <a:avLst/>
          </a:prstGeom>
          <a:noFill/>
          <a:ln w="9525">
            <a:solidFill>
              <a:srgbClr val="FF0000"/>
            </a:solidFill>
            <a:miter lim="800000"/>
            <a:headEnd/>
            <a:tailEnd/>
          </a:ln>
        </p:spPr>
        <p:txBody>
          <a:bodyPr anchor="ctr">
            <a:spAutoFit/>
          </a:bodyPr>
          <a:lstStyle/>
          <a:p>
            <a:pPr marL="342900" indent="-342900"/>
            <a:r>
              <a:rPr lang="en-US" sz="1200" b="1">
                <a:solidFill>
                  <a:srgbClr val="000000"/>
                </a:solidFill>
              </a:rPr>
              <a:t>Step C-36. State: </a:t>
            </a:r>
            <a:r>
              <a:rPr lang="en-US" sz="1200">
                <a:solidFill>
                  <a:srgbClr val="000000"/>
                </a:solidFill>
              </a:rPr>
              <a:t>Use the lookup feature (magnifying glass) to select the State. </a:t>
            </a:r>
          </a:p>
        </p:txBody>
      </p:sp>
      <p:sp>
        <p:nvSpPr>
          <p:cNvPr id="53260" name="AutoShape 13"/>
          <p:cNvSpPr>
            <a:spLocks noChangeArrowheads="1"/>
          </p:cNvSpPr>
          <p:nvPr/>
        </p:nvSpPr>
        <p:spPr bwMode="auto">
          <a:xfrm>
            <a:off x="1600200" y="3276600"/>
            <a:ext cx="3886200" cy="2286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53261" name="Text Box 14"/>
          <p:cNvSpPr txBox="1">
            <a:spLocks noChangeArrowheads="1"/>
          </p:cNvSpPr>
          <p:nvPr/>
        </p:nvSpPr>
        <p:spPr bwMode="auto">
          <a:xfrm>
            <a:off x="4876800" y="3276600"/>
            <a:ext cx="568325" cy="304800"/>
          </a:xfrm>
          <a:prstGeom prst="rect">
            <a:avLst/>
          </a:prstGeom>
          <a:noFill/>
          <a:ln w="9525">
            <a:noFill/>
            <a:miter lim="800000"/>
            <a:headEnd/>
            <a:tailEnd/>
          </a:ln>
        </p:spPr>
        <p:txBody>
          <a:bodyPr wrap="none">
            <a:spAutoFit/>
          </a:bodyPr>
          <a:lstStyle/>
          <a:p>
            <a:r>
              <a:rPr lang="en-US" sz="1400" b="1">
                <a:solidFill>
                  <a:srgbClr val="000000"/>
                </a:solidFill>
              </a:rPr>
              <a:t>C-37</a:t>
            </a:r>
          </a:p>
        </p:txBody>
      </p:sp>
      <p:sp>
        <p:nvSpPr>
          <p:cNvPr id="53262" name="Rectangle 8"/>
          <p:cNvSpPr>
            <a:spLocks noChangeArrowheads="1"/>
          </p:cNvSpPr>
          <p:nvPr/>
        </p:nvSpPr>
        <p:spPr bwMode="auto">
          <a:xfrm>
            <a:off x="1447800" y="5334000"/>
            <a:ext cx="6172200" cy="284163"/>
          </a:xfrm>
          <a:prstGeom prst="rect">
            <a:avLst/>
          </a:prstGeom>
          <a:noFill/>
          <a:ln w="9525">
            <a:solidFill>
              <a:srgbClr val="FF0000"/>
            </a:solidFill>
            <a:miter lim="800000"/>
            <a:headEnd/>
            <a:tailEnd/>
          </a:ln>
        </p:spPr>
        <p:txBody>
          <a:bodyPr anchor="ctr">
            <a:spAutoFit/>
          </a:bodyPr>
          <a:lstStyle/>
          <a:p>
            <a:pPr marL="342900" indent="-342900"/>
            <a:r>
              <a:rPr lang="en-US" sz="1200" b="1">
                <a:solidFill>
                  <a:srgbClr val="000000"/>
                </a:solidFill>
              </a:rPr>
              <a:t>Step C-37. Postal: </a:t>
            </a:r>
            <a:r>
              <a:rPr lang="en-US" sz="1200">
                <a:solidFill>
                  <a:srgbClr val="000000"/>
                </a:solidFill>
              </a:rPr>
              <a:t>This field is masked and therefore does not permit data entry.</a:t>
            </a:r>
          </a:p>
        </p:txBody>
      </p:sp>
      <p:sp>
        <p:nvSpPr>
          <p:cNvPr id="53263" name="AutoShape 13"/>
          <p:cNvSpPr>
            <a:spLocks noChangeArrowheads="1"/>
          </p:cNvSpPr>
          <p:nvPr/>
        </p:nvSpPr>
        <p:spPr bwMode="auto">
          <a:xfrm>
            <a:off x="1600200" y="3505200"/>
            <a:ext cx="38862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53264" name="Text Box 14"/>
          <p:cNvSpPr txBox="1">
            <a:spLocks noChangeArrowheads="1"/>
          </p:cNvSpPr>
          <p:nvPr/>
        </p:nvSpPr>
        <p:spPr bwMode="auto">
          <a:xfrm>
            <a:off x="4876800" y="3505200"/>
            <a:ext cx="568325" cy="304800"/>
          </a:xfrm>
          <a:prstGeom prst="rect">
            <a:avLst/>
          </a:prstGeom>
          <a:noFill/>
          <a:ln w="9525">
            <a:noFill/>
            <a:miter lim="800000"/>
            <a:headEnd/>
            <a:tailEnd/>
          </a:ln>
        </p:spPr>
        <p:txBody>
          <a:bodyPr wrap="none">
            <a:spAutoFit/>
          </a:bodyPr>
          <a:lstStyle/>
          <a:p>
            <a:r>
              <a:rPr lang="en-US" sz="1400" b="1">
                <a:solidFill>
                  <a:srgbClr val="000000"/>
                </a:solidFill>
              </a:rPr>
              <a:t>C-38</a:t>
            </a:r>
          </a:p>
        </p:txBody>
      </p:sp>
      <p:sp>
        <p:nvSpPr>
          <p:cNvPr id="53265" name="Rectangle 8"/>
          <p:cNvSpPr>
            <a:spLocks noChangeArrowheads="1"/>
          </p:cNvSpPr>
          <p:nvPr/>
        </p:nvSpPr>
        <p:spPr bwMode="auto">
          <a:xfrm>
            <a:off x="1447800" y="5715000"/>
            <a:ext cx="6172200" cy="649288"/>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C-38. Geog Location Code: </a:t>
            </a:r>
            <a:r>
              <a:rPr lang="en-US" sz="1200">
                <a:solidFill>
                  <a:srgbClr val="000000"/>
                </a:solidFill>
              </a:rPr>
              <a:t>The information in this field will be populated based on the City and State selected.  This field is masked and therefore does not permit data entry.  </a:t>
            </a:r>
          </a:p>
        </p:txBody>
      </p:sp>
      <p:sp>
        <p:nvSpPr>
          <p:cNvPr id="53266" name="Slide Number Placeholder 19"/>
          <p:cNvSpPr>
            <a:spLocks noGrp="1"/>
          </p:cNvSpPr>
          <p:nvPr>
            <p:ph type="sldNum" sz="quarter" idx="12"/>
          </p:nvPr>
        </p:nvSpPr>
        <p:spPr>
          <a:noFill/>
        </p:spPr>
        <p:txBody>
          <a:bodyPr/>
          <a:lstStyle/>
          <a:p>
            <a:fld id="{7994A06A-F4CD-4877-86A3-1EEB416F8464}" type="slidenum">
              <a:rPr lang="en-US" smtClean="0"/>
              <a:pPr/>
              <a:t>15</a:t>
            </a:fld>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2"/>
          <p:cNvPicPr>
            <a:picLocks noChangeAspect="1" noChangeArrowheads="1"/>
          </p:cNvPicPr>
          <p:nvPr/>
        </p:nvPicPr>
        <p:blipFill>
          <a:blip r:embed="rId3"/>
          <a:srcRect/>
          <a:stretch>
            <a:fillRect/>
          </a:stretch>
        </p:blipFill>
        <p:spPr bwMode="auto">
          <a:xfrm>
            <a:off x="1371600" y="1828800"/>
            <a:ext cx="6019800" cy="2667000"/>
          </a:xfrm>
          <a:prstGeom prst="rect">
            <a:avLst/>
          </a:prstGeom>
          <a:noFill/>
          <a:ln w="9525">
            <a:noFill/>
            <a:miter lim="800000"/>
            <a:headEnd/>
            <a:tailEnd/>
          </a:ln>
        </p:spPr>
      </p:pic>
      <p:sp>
        <p:nvSpPr>
          <p:cNvPr id="55298"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D674D2A4-7E51-4D89-8D9D-B4BB4587832E}" type="slidenum">
              <a:rPr lang="en-US" sz="1400">
                <a:solidFill>
                  <a:srgbClr val="000000"/>
                </a:solidFill>
              </a:rPr>
              <a:pPr algn="r"/>
              <a:t>16</a:t>
            </a:fld>
            <a:endParaRPr lang="en-US" sz="1400">
              <a:solidFill>
                <a:srgbClr val="000000"/>
              </a:solidFill>
            </a:endParaRPr>
          </a:p>
        </p:txBody>
      </p:sp>
      <p:sp>
        <p:nvSpPr>
          <p:cNvPr id="55299"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55300" name="Rectangle 7"/>
          <p:cNvSpPr>
            <a:spLocks noChangeArrowheads="1"/>
          </p:cNvSpPr>
          <p:nvPr/>
        </p:nvSpPr>
        <p:spPr bwMode="auto">
          <a:xfrm>
            <a:off x="1371600" y="1752600"/>
            <a:ext cx="6172200" cy="28194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55301" name="Text Box 12"/>
          <p:cNvSpPr txBox="1">
            <a:spLocks noChangeArrowheads="1"/>
          </p:cNvSpPr>
          <p:nvPr/>
        </p:nvSpPr>
        <p:spPr bwMode="auto">
          <a:xfrm>
            <a:off x="304800" y="1066800"/>
            <a:ext cx="7486650"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 Record</a:t>
            </a:r>
          </a:p>
        </p:txBody>
      </p:sp>
      <p:sp>
        <p:nvSpPr>
          <p:cNvPr id="55302" name="Rectangle 16"/>
          <p:cNvSpPr>
            <a:spLocks noChangeArrowheads="1"/>
          </p:cNvSpPr>
          <p:nvPr/>
        </p:nvSpPr>
        <p:spPr bwMode="auto">
          <a:xfrm>
            <a:off x="1371600" y="4814888"/>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C-39.</a:t>
            </a:r>
            <a:r>
              <a:rPr lang="en-US" sz="1200">
                <a:solidFill>
                  <a:srgbClr val="000000"/>
                </a:solidFill>
              </a:rPr>
              <a:t> Click the </a:t>
            </a:r>
            <a:r>
              <a:rPr lang="en-US" sz="1200" b="1">
                <a:solidFill>
                  <a:srgbClr val="000000"/>
                </a:solidFill>
              </a:rPr>
              <a:t>OK</a:t>
            </a:r>
            <a:r>
              <a:rPr lang="en-US" sz="1200">
                <a:solidFill>
                  <a:srgbClr val="000000"/>
                </a:solidFill>
              </a:rPr>
              <a:t> button to save information entered. If you click the </a:t>
            </a:r>
            <a:r>
              <a:rPr lang="en-US" sz="1200" b="1">
                <a:solidFill>
                  <a:srgbClr val="000000"/>
                </a:solidFill>
              </a:rPr>
              <a:t>Cancel</a:t>
            </a:r>
            <a:r>
              <a:rPr lang="en-US" sz="1200">
                <a:solidFill>
                  <a:srgbClr val="000000"/>
                </a:solidFill>
              </a:rPr>
              <a:t> button, information on this screen will not be saved.  </a:t>
            </a:r>
          </a:p>
        </p:txBody>
      </p:sp>
      <p:sp>
        <p:nvSpPr>
          <p:cNvPr id="55303" name="Text Box 17"/>
          <p:cNvSpPr txBox="1">
            <a:spLocks noChangeArrowheads="1"/>
          </p:cNvSpPr>
          <p:nvPr/>
        </p:nvSpPr>
        <p:spPr bwMode="auto">
          <a:xfrm>
            <a:off x="1905000" y="4114800"/>
            <a:ext cx="568325" cy="304800"/>
          </a:xfrm>
          <a:prstGeom prst="rect">
            <a:avLst/>
          </a:prstGeom>
          <a:noFill/>
          <a:ln w="9525">
            <a:noFill/>
            <a:miter lim="800000"/>
            <a:headEnd/>
            <a:tailEnd/>
          </a:ln>
        </p:spPr>
        <p:txBody>
          <a:bodyPr wrap="none">
            <a:spAutoFit/>
          </a:bodyPr>
          <a:lstStyle/>
          <a:p>
            <a:r>
              <a:rPr lang="en-US" sz="1400" b="1">
                <a:solidFill>
                  <a:srgbClr val="000000"/>
                </a:solidFill>
              </a:rPr>
              <a:t>C-39</a:t>
            </a:r>
          </a:p>
        </p:txBody>
      </p:sp>
      <p:sp>
        <p:nvSpPr>
          <p:cNvPr id="55304" name="AutoShape 18"/>
          <p:cNvSpPr>
            <a:spLocks noChangeArrowheads="1"/>
          </p:cNvSpPr>
          <p:nvPr/>
        </p:nvSpPr>
        <p:spPr bwMode="auto">
          <a:xfrm>
            <a:off x="1371600" y="4114800"/>
            <a:ext cx="1066800" cy="3810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55305" name="Rectangle 16"/>
          <p:cNvSpPr>
            <a:spLocks noChangeArrowheads="1"/>
          </p:cNvSpPr>
          <p:nvPr/>
        </p:nvSpPr>
        <p:spPr bwMode="auto">
          <a:xfrm>
            <a:off x="1371600" y="5486400"/>
            <a:ext cx="6172200" cy="466725"/>
          </a:xfrm>
          <a:prstGeom prst="rect">
            <a:avLst/>
          </a:prstGeom>
          <a:noFill/>
          <a:ln w="9525">
            <a:solidFill>
              <a:srgbClr val="0000FF"/>
            </a:solidFill>
            <a:miter lim="800000"/>
            <a:headEnd/>
            <a:tailEnd/>
          </a:ln>
        </p:spPr>
        <p:txBody>
          <a:bodyPr anchor="ctr">
            <a:spAutoFit/>
          </a:bodyPr>
          <a:lstStyle/>
          <a:p>
            <a:r>
              <a:rPr lang="en-US" sz="1200">
                <a:solidFill>
                  <a:srgbClr val="000000"/>
                </a:solidFill>
              </a:rPr>
              <a:t>After you click </a:t>
            </a:r>
            <a:r>
              <a:rPr lang="en-US" sz="1200" b="1">
                <a:solidFill>
                  <a:srgbClr val="000000"/>
                </a:solidFill>
              </a:rPr>
              <a:t>OK</a:t>
            </a:r>
            <a:r>
              <a:rPr lang="en-US" sz="1200">
                <a:solidFill>
                  <a:srgbClr val="000000"/>
                </a:solidFill>
              </a:rPr>
              <a:t>, you will return to the main Non-Employee Information screen.  Now the Non-Employee record is ready to be sponsored.</a:t>
            </a:r>
          </a:p>
        </p:txBody>
      </p:sp>
      <p:sp>
        <p:nvSpPr>
          <p:cNvPr id="55306" name="Slide Number Placeholder 11"/>
          <p:cNvSpPr>
            <a:spLocks noGrp="1"/>
          </p:cNvSpPr>
          <p:nvPr>
            <p:ph type="sldNum" sz="quarter" idx="12"/>
          </p:nvPr>
        </p:nvSpPr>
        <p:spPr>
          <a:noFill/>
        </p:spPr>
        <p:txBody>
          <a:bodyPr/>
          <a:lstStyle/>
          <a:p>
            <a:fld id="{2F4F6B52-F72A-4018-BC9C-1AACE39713F9}" type="slidenum">
              <a:rPr lang="en-US" smtClean="0"/>
              <a:pPr/>
              <a:t>16</a:t>
            </a:fld>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22"/>
          <p:cNvPicPr>
            <a:picLocks noChangeAspect="1" noChangeArrowheads="1"/>
          </p:cNvPicPr>
          <p:nvPr/>
        </p:nvPicPr>
        <p:blipFill>
          <a:blip r:embed="rId3"/>
          <a:srcRect/>
          <a:stretch>
            <a:fillRect/>
          </a:stretch>
        </p:blipFill>
        <p:spPr bwMode="auto">
          <a:xfrm>
            <a:off x="1295400" y="1905000"/>
            <a:ext cx="6400800" cy="2667000"/>
          </a:xfrm>
          <a:prstGeom prst="rect">
            <a:avLst/>
          </a:prstGeom>
          <a:noFill/>
          <a:ln w="9525">
            <a:noFill/>
            <a:miter lim="800000"/>
            <a:headEnd/>
            <a:tailEnd/>
          </a:ln>
        </p:spPr>
      </p:pic>
      <p:sp>
        <p:nvSpPr>
          <p:cNvPr id="27650" name="Slide Number Placeholder 5"/>
          <p:cNvSpPr>
            <a:spLocks noGrp="1"/>
          </p:cNvSpPr>
          <p:nvPr>
            <p:ph type="sldNum" sz="quarter" idx="12"/>
          </p:nvPr>
        </p:nvSpPr>
        <p:spPr>
          <a:noFill/>
        </p:spPr>
        <p:txBody>
          <a:bodyPr/>
          <a:lstStyle/>
          <a:p>
            <a:fld id="{35430359-56C3-4ADC-8A5A-71A305C1C405}" type="slidenum">
              <a:rPr lang="en-US" smtClean="0"/>
              <a:pPr/>
              <a:t>2</a:t>
            </a:fld>
            <a:endParaRPr lang="en-US" smtClean="0"/>
          </a:p>
        </p:txBody>
      </p:sp>
      <p:sp>
        <p:nvSpPr>
          <p:cNvPr id="27651"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27652" name="Rectangle 7"/>
          <p:cNvSpPr>
            <a:spLocks noChangeArrowheads="1"/>
          </p:cNvSpPr>
          <p:nvPr/>
        </p:nvSpPr>
        <p:spPr bwMode="auto">
          <a:xfrm>
            <a:off x="1143000" y="1905000"/>
            <a:ext cx="6705600" cy="27432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27653" name="Rectangle 9"/>
          <p:cNvSpPr>
            <a:spLocks noChangeArrowheads="1"/>
          </p:cNvSpPr>
          <p:nvPr/>
        </p:nvSpPr>
        <p:spPr bwMode="auto">
          <a:xfrm>
            <a:off x="1143000" y="4876800"/>
            <a:ext cx="6705600" cy="284163"/>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C-6.</a:t>
            </a:r>
            <a:r>
              <a:rPr lang="en-US" sz="1200">
                <a:solidFill>
                  <a:srgbClr val="000000"/>
                </a:solidFill>
              </a:rPr>
              <a:t> </a:t>
            </a:r>
            <a:r>
              <a:rPr lang="en-US" sz="1200" b="1">
                <a:solidFill>
                  <a:srgbClr val="000000"/>
                </a:solidFill>
              </a:rPr>
              <a:t>Effective Date:</a:t>
            </a:r>
            <a:r>
              <a:rPr lang="en-US" sz="1200">
                <a:solidFill>
                  <a:srgbClr val="000000"/>
                </a:solidFill>
              </a:rPr>
              <a:t>  Enter the effective date of contract performance.</a:t>
            </a:r>
          </a:p>
        </p:txBody>
      </p:sp>
      <p:sp>
        <p:nvSpPr>
          <p:cNvPr id="27654" name="Rectangle 22"/>
          <p:cNvSpPr>
            <a:spLocks noChangeArrowheads="1"/>
          </p:cNvSpPr>
          <p:nvPr/>
        </p:nvSpPr>
        <p:spPr bwMode="auto">
          <a:xfrm>
            <a:off x="1143000" y="5334000"/>
            <a:ext cx="67056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C-7. Social Security Number:</a:t>
            </a:r>
            <a:r>
              <a:rPr lang="en-US" sz="1200">
                <a:solidFill>
                  <a:srgbClr val="000000"/>
                </a:solidFill>
              </a:rPr>
              <a:t> Enter the Non-Employee’s 9-digit Social Security Number (SSN) with hyphens included.</a:t>
            </a:r>
          </a:p>
        </p:txBody>
      </p:sp>
      <p:sp>
        <p:nvSpPr>
          <p:cNvPr id="27655" name="AutoShape 27"/>
          <p:cNvSpPr>
            <a:spLocks noChangeArrowheads="1"/>
          </p:cNvSpPr>
          <p:nvPr/>
        </p:nvSpPr>
        <p:spPr bwMode="auto">
          <a:xfrm>
            <a:off x="1295400" y="2590800"/>
            <a:ext cx="2667000" cy="1524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27656" name="AutoShape 28"/>
          <p:cNvSpPr>
            <a:spLocks noChangeArrowheads="1"/>
          </p:cNvSpPr>
          <p:nvPr/>
        </p:nvSpPr>
        <p:spPr bwMode="auto">
          <a:xfrm>
            <a:off x="1295400" y="2743200"/>
            <a:ext cx="3048000" cy="2286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27657" name="Text Box 30"/>
          <p:cNvSpPr txBox="1">
            <a:spLocks noChangeArrowheads="1"/>
          </p:cNvSpPr>
          <p:nvPr/>
        </p:nvSpPr>
        <p:spPr bwMode="auto">
          <a:xfrm>
            <a:off x="304800" y="990600"/>
            <a:ext cx="7466013"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a:t>
            </a:r>
            <a:r>
              <a:rPr lang="en-US" sz="1200">
                <a:solidFill>
                  <a:srgbClr val="000000"/>
                </a:solidFill>
              </a:rPr>
              <a:t> </a:t>
            </a:r>
            <a:r>
              <a:rPr lang="en-US" b="1">
                <a:solidFill>
                  <a:srgbClr val="000066"/>
                </a:solidFill>
              </a:rPr>
              <a:t>Record</a:t>
            </a:r>
          </a:p>
        </p:txBody>
      </p:sp>
      <p:sp>
        <p:nvSpPr>
          <p:cNvPr id="27658" name="Text Box 31"/>
          <p:cNvSpPr txBox="1">
            <a:spLocks noChangeArrowheads="1"/>
          </p:cNvSpPr>
          <p:nvPr/>
        </p:nvSpPr>
        <p:spPr bwMode="auto">
          <a:xfrm>
            <a:off x="3429000" y="2514600"/>
            <a:ext cx="469900" cy="304800"/>
          </a:xfrm>
          <a:prstGeom prst="rect">
            <a:avLst/>
          </a:prstGeom>
          <a:noFill/>
          <a:ln w="9525">
            <a:noFill/>
            <a:miter lim="800000"/>
            <a:headEnd/>
            <a:tailEnd/>
          </a:ln>
        </p:spPr>
        <p:txBody>
          <a:bodyPr wrap="none">
            <a:spAutoFit/>
          </a:bodyPr>
          <a:lstStyle/>
          <a:p>
            <a:r>
              <a:rPr lang="en-US" sz="1400" b="1">
                <a:solidFill>
                  <a:srgbClr val="000000"/>
                </a:solidFill>
              </a:rPr>
              <a:t>C-6</a:t>
            </a:r>
          </a:p>
        </p:txBody>
      </p:sp>
      <p:sp>
        <p:nvSpPr>
          <p:cNvPr id="27659" name="Text Box 32"/>
          <p:cNvSpPr txBox="1">
            <a:spLocks noChangeArrowheads="1"/>
          </p:cNvSpPr>
          <p:nvPr/>
        </p:nvSpPr>
        <p:spPr bwMode="auto">
          <a:xfrm>
            <a:off x="3886200" y="2743200"/>
            <a:ext cx="469900" cy="304800"/>
          </a:xfrm>
          <a:prstGeom prst="rect">
            <a:avLst/>
          </a:prstGeom>
          <a:noFill/>
          <a:ln w="9525">
            <a:noFill/>
            <a:miter lim="800000"/>
            <a:headEnd/>
            <a:tailEnd/>
          </a:ln>
        </p:spPr>
        <p:txBody>
          <a:bodyPr wrap="none">
            <a:spAutoFit/>
          </a:bodyPr>
          <a:lstStyle/>
          <a:p>
            <a:r>
              <a:rPr lang="en-US" sz="1400" b="1">
                <a:solidFill>
                  <a:srgbClr val="000000"/>
                </a:solidFill>
              </a:rPr>
              <a:t>C-7</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2"/>
          <p:cNvPicPr>
            <a:picLocks noChangeAspect="1" noChangeArrowheads="1"/>
          </p:cNvPicPr>
          <p:nvPr/>
        </p:nvPicPr>
        <p:blipFill>
          <a:blip r:embed="rId3"/>
          <a:srcRect/>
          <a:stretch>
            <a:fillRect/>
          </a:stretch>
        </p:blipFill>
        <p:spPr bwMode="auto">
          <a:xfrm>
            <a:off x="1295400" y="1676400"/>
            <a:ext cx="6400800" cy="2667000"/>
          </a:xfrm>
          <a:prstGeom prst="rect">
            <a:avLst/>
          </a:prstGeom>
          <a:noFill/>
          <a:ln w="9525">
            <a:noFill/>
            <a:miter lim="800000"/>
            <a:headEnd/>
            <a:tailEnd/>
          </a:ln>
        </p:spPr>
      </p:pic>
      <p:sp>
        <p:nvSpPr>
          <p:cNvPr id="29698"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813B14A1-B63C-47BD-8A96-6D67B1B0ED65}" type="slidenum">
              <a:rPr lang="en-US" sz="1400">
                <a:solidFill>
                  <a:srgbClr val="000000"/>
                </a:solidFill>
              </a:rPr>
              <a:pPr algn="r"/>
              <a:t>3</a:t>
            </a:fld>
            <a:endParaRPr lang="en-US" sz="1400">
              <a:solidFill>
                <a:srgbClr val="000000"/>
              </a:solidFill>
            </a:endParaRPr>
          </a:p>
        </p:txBody>
      </p:sp>
      <p:sp>
        <p:nvSpPr>
          <p:cNvPr id="29699"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29700" name="Rectangle 7"/>
          <p:cNvSpPr>
            <a:spLocks noChangeArrowheads="1"/>
          </p:cNvSpPr>
          <p:nvPr/>
        </p:nvSpPr>
        <p:spPr bwMode="auto">
          <a:xfrm>
            <a:off x="1143000" y="1676400"/>
            <a:ext cx="6705600" cy="27432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29701" name="Rectangle 23"/>
          <p:cNvSpPr>
            <a:spLocks noChangeArrowheads="1"/>
          </p:cNvSpPr>
          <p:nvPr/>
        </p:nvSpPr>
        <p:spPr bwMode="auto">
          <a:xfrm>
            <a:off x="1143000" y="4633913"/>
            <a:ext cx="6705600" cy="649287"/>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C-8. Name (First, Middle, Last,</a:t>
            </a:r>
            <a:r>
              <a:rPr lang="en-US" sz="1200">
                <a:solidFill>
                  <a:srgbClr val="000000"/>
                </a:solidFill>
              </a:rPr>
              <a:t> and </a:t>
            </a:r>
            <a:r>
              <a:rPr lang="en-US" sz="1200" b="1">
                <a:solidFill>
                  <a:srgbClr val="000000"/>
                </a:solidFill>
              </a:rPr>
              <a:t>Suffix):</a:t>
            </a:r>
            <a:r>
              <a:rPr lang="en-US" sz="1200">
                <a:solidFill>
                  <a:srgbClr val="000000"/>
                </a:solidFill>
              </a:rPr>
              <a:t> Enter the Non-Employee’s name in these fields.  If the Non-Employee does not have a middle name, leave this field blank.  Please note that Preferred First Name is masked and therefore does not permit user entry.</a:t>
            </a:r>
            <a:endParaRPr lang="en-US" sz="1200" b="1">
              <a:solidFill>
                <a:srgbClr val="000000"/>
              </a:solidFill>
            </a:endParaRPr>
          </a:p>
        </p:txBody>
      </p:sp>
      <p:sp>
        <p:nvSpPr>
          <p:cNvPr id="29702" name="AutoShape 29"/>
          <p:cNvSpPr>
            <a:spLocks noChangeArrowheads="1"/>
          </p:cNvSpPr>
          <p:nvPr/>
        </p:nvSpPr>
        <p:spPr bwMode="auto">
          <a:xfrm>
            <a:off x="1295400" y="2743200"/>
            <a:ext cx="5334000" cy="9144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29703" name="Text Box 30"/>
          <p:cNvSpPr txBox="1">
            <a:spLocks noChangeArrowheads="1"/>
          </p:cNvSpPr>
          <p:nvPr/>
        </p:nvSpPr>
        <p:spPr bwMode="auto">
          <a:xfrm>
            <a:off x="304800" y="990600"/>
            <a:ext cx="7466013"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a:t>
            </a:r>
            <a:r>
              <a:rPr lang="en-US" sz="1200">
                <a:solidFill>
                  <a:srgbClr val="000000"/>
                </a:solidFill>
              </a:rPr>
              <a:t> </a:t>
            </a:r>
            <a:r>
              <a:rPr lang="en-US" b="1">
                <a:solidFill>
                  <a:srgbClr val="000066"/>
                </a:solidFill>
              </a:rPr>
              <a:t>Record</a:t>
            </a:r>
          </a:p>
        </p:txBody>
      </p:sp>
      <p:sp>
        <p:nvSpPr>
          <p:cNvPr id="29704" name="Text Box 33"/>
          <p:cNvSpPr txBox="1">
            <a:spLocks noChangeArrowheads="1"/>
          </p:cNvSpPr>
          <p:nvPr/>
        </p:nvSpPr>
        <p:spPr bwMode="auto">
          <a:xfrm>
            <a:off x="6096000" y="3276600"/>
            <a:ext cx="469900" cy="304800"/>
          </a:xfrm>
          <a:prstGeom prst="rect">
            <a:avLst/>
          </a:prstGeom>
          <a:noFill/>
          <a:ln w="9525">
            <a:noFill/>
            <a:miter lim="800000"/>
            <a:headEnd/>
            <a:tailEnd/>
          </a:ln>
        </p:spPr>
        <p:txBody>
          <a:bodyPr wrap="none">
            <a:spAutoFit/>
          </a:bodyPr>
          <a:lstStyle/>
          <a:p>
            <a:r>
              <a:rPr lang="en-US" sz="1400" b="1">
                <a:solidFill>
                  <a:srgbClr val="000000"/>
                </a:solidFill>
              </a:rPr>
              <a:t>C-8</a:t>
            </a:r>
          </a:p>
        </p:txBody>
      </p:sp>
      <p:sp>
        <p:nvSpPr>
          <p:cNvPr id="29705" name="Rectangle 34"/>
          <p:cNvSpPr>
            <a:spLocks noChangeArrowheads="1"/>
          </p:cNvSpPr>
          <p:nvPr/>
        </p:nvSpPr>
        <p:spPr bwMode="auto">
          <a:xfrm>
            <a:off x="1143000" y="5410200"/>
            <a:ext cx="6705600" cy="649288"/>
          </a:xfrm>
          <a:prstGeom prst="rect">
            <a:avLst/>
          </a:prstGeom>
          <a:noFill/>
          <a:ln w="9525">
            <a:solidFill>
              <a:srgbClr val="3366FF"/>
            </a:solidFill>
            <a:miter lim="800000"/>
            <a:headEnd/>
            <a:tailEnd/>
          </a:ln>
        </p:spPr>
        <p:txBody>
          <a:bodyPr anchor="ctr">
            <a:spAutoFit/>
          </a:bodyPr>
          <a:lstStyle/>
          <a:p>
            <a:pPr eaLnBrk="0" hangingPunct="0">
              <a:tabLst>
                <a:tab pos="457200" algn="l"/>
              </a:tabLst>
            </a:pPr>
            <a:r>
              <a:rPr lang="en-US" sz="1200" b="1">
                <a:solidFill>
                  <a:srgbClr val="000000"/>
                </a:solidFill>
                <a:cs typeface="Times New Roman" pitchFamily="18" charset="0"/>
              </a:rPr>
              <a:t>Note: </a:t>
            </a:r>
            <a:r>
              <a:rPr lang="en-US" sz="1200" u="sng">
                <a:solidFill>
                  <a:srgbClr val="000000"/>
                </a:solidFill>
              </a:rPr>
              <a:t>You must enter the person’s name as shown on their government-issued ID</a:t>
            </a:r>
            <a:r>
              <a:rPr lang="en-US" sz="1200">
                <a:solidFill>
                  <a:srgbClr val="000000"/>
                </a:solidFill>
              </a:rPr>
              <a:t>, such as a driver’s license or passport. If the information does not match, the Non-Employee will have problems during the enrollment process.</a:t>
            </a:r>
          </a:p>
        </p:txBody>
      </p:sp>
      <p:sp>
        <p:nvSpPr>
          <p:cNvPr id="29706" name="Slide Number Placeholder 11"/>
          <p:cNvSpPr>
            <a:spLocks noGrp="1"/>
          </p:cNvSpPr>
          <p:nvPr>
            <p:ph type="sldNum" sz="quarter" idx="12"/>
          </p:nvPr>
        </p:nvSpPr>
        <p:spPr>
          <a:noFill/>
        </p:spPr>
        <p:txBody>
          <a:bodyPr/>
          <a:lstStyle/>
          <a:p>
            <a:fld id="{9940C2B3-CA50-402C-BEDB-4377B97C780F}" type="slidenum">
              <a:rPr lang="en-US" smtClean="0"/>
              <a:pPr/>
              <a:t>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18"/>
          <p:cNvPicPr>
            <a:picLocks noChangeAspect="1" noChangeArrowheads="1"/>
          </p:cNvPicPr>
          <p:nvPr/>
        </p:nvPicPr>
        <p:blipFill>
          <a:blip r:embed="rId2"/>
          <a:srcRect/>
          <a:stretch>
            <a:fillRect/>
          </a:stretch>
        </p:blipFill>
        <p:spPr bwMode="auto">
          <a:xfrm>
            <a:off x="990600" y="1905000"/>
            <a:ext cx="6400800" cy="2605088"/>
          </a:xfrm>
          <a:prstGeom prst="rect">
            <a:avLst/>
          </a:prstGeom>
          <a:noFill/>
          <a:ln w="9525">
            <a:noFill/>
            <a:miter lim="800000"/>
            <a:headEnd/>
            <a:tailEnd/>
          </a:ln>
        </p:spPr>
      </p:pic>
      <p:sp>
        <p:nvSpPr>
          <p:cNvPr id="31746" name="Slide Number Placeholder 5"/>
          <p:cNvSpPr>
            <a:spLocks noGrp="1"/>
          </p:cNvSpPr>
          <p:nvPr>
            <p:ph type="sldNum" sz="quarter" idx="12"/>
          </p:nvPr>
        </p:nvSpPr>
        <p:spPr>
          <a:noFill/>
        </p:spPr>
        <p:txBody>
          <a:bodyPr/>
          <a:lstStyle/>
          <a:p>
            <a:fld id="{735926AF-2F71-466E-B23B-890DB4BDB22A}" type="slidenum">
              <a:rPr lang="en-US" smtClean="0"/>
              <a:pPr/>
              <a:t>4</a:t>
            </a:fld>
            <a:endParaRPr lang="en-US" smtClean="0"/>
          </a:p>
        </p:txBody>
      </p:sp>
      <p:sp>
        <p:nvSpPr>
          <p:cNvPr id="31747"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31748" name="Rectangle 7"/>
          <p:cNvSpPr>
            <a:spLocks noChangeArrowheads="1"/>
          </p:cNvSpPr>
          <p:nvPr/>
        </p:nvSpPr>
        <p:spPr bwMode="auto">
          <a:xfrm>
            <a:off x="990600" y="1828800"/>
            <a:ext cx="6629400" cy="32004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31749" name="Rectangle 15"/>
          <p:cNvSpPr>
            <a:spLocks noChangeArrowheads="1"/>
          </p:cNvSpPr>
          <p:nvPr/>
        </p:nvSpPr>
        <p:spPr bwMode="auto">
          <a:xfrm>
            <a:off x="1066800" y="5257800"/>
            <a:ext cx="6553200" cy="284163"/>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C-9. Alias Name:</a:t>
            </a:r>
            <a:r>
              <a:rPr lang="en-US" sz="1200">
                <a:solidFill>
                  <a:srgbClr val="000000"/>
                </a:solidFill>
              </a:rPr>
              <a:t> This field is masked and therefore does not permit data entry.</a:t>
            </a:r>
          </a:p>
        </p:txBody>
      </p:sp>
      <p:sp>
        <p:nvSpPr>
          <p:cNvPr id="31750" name="Rectangle 16"/>
          <p:cNvSpPr>
            <a:spLocks noChangeArrowheads="1"/>
          </p:cNvSpPr>
          <p:nvPr/>
        </p:nvSpPr>
        <p:spPr bwMode="auto">
          <a:xfrm>
            <a:off x="1066800" y="5715000"/>
            <a:ext cx="6553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C-10. Date of Birth:</a:t>
            </a:r>
            <a:r>
              <a:rPr lang="en-US" sz="1200">
                <a:solidFill>
                  <a:srgbClr val="000000"/>
                </a:solidFill>
              </a:rPr>
              <a:t> Enter the Non-Employee’s date of birth (mm/dd/yyyy), or use the lookup function to select it from the calendar.  </a:t>
            </a:r>
            <a:endParaRPr lang="en-US" sz="1200" b="1">
              <a:solidFill>
                <a:srgbClr val="000000"/>
              </a:solidFill>
            </a:endParaRPr>
          </a:p>
        </p:txBody>
      </p:sp>
      <p:sp>
        <p:nvSpPr>
          <p:cNvPr id="31751" name="AutoShape 17"/>
          <p:cNvSpPr>
            <a:spLocks noChangeArrowheads="1"/>
          </p:cNvSpPr>
          <p:nvPr/>
        </p:nvSpPr>
        <p:spPr bwMode="auto">
          <a:xfrm>
            <a:off x="1219200" y="3886200"/>
            <a:ext cx="2514600" cy="2286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1752" name="Text Box 18"/>
          <p:cNvSpPr txBox="1">
            <a:spLocks noChangeArrowheads="1"/>
          </p:cNvSpPr>
          <p:nvPr/>
        </p:nvSpPr>
        <p:spPr bwMode="auto">
          <a:xfrm>
            <a:off x="304800" y="1066800"/>
            <a:ext cx="7466013"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a:t>
            </a:r>
            <a:r>
              <a:rPr lang="en-US" sz="1200">
                <a:solidFill>
                  <a:srgbClr val="000000"/>
                </a:solidFill>
              </a:rPr>
              <a:t> </a:t>
            </a:r>
            <a:r>
              <a:rPr lang="en-US" b="1">
                <a:solidFill>
                  <a:srgbClr val="000066"/>
                </a:solidFill>
              </a:rPr>
              <a:t>Record</a:t>
            </a:r>
          </a:p>
        </p:txBody>
      </p:sp>
      <p:sp>
        <p:nvSpPr>
          <p:cNvPr id="31753" name="Text Box 19"/>
          <p:cNvSpPr txBox="1">
            <a:spLocks noChangeArrowheads="1"/>
          </p:cNvSpPr>
          <p:nvPr/>
        </p:nvSpPr>
        <p:spPr bwMode="auto">
          <a:xfrm>
            <a:off x="3124200" y="3810000"/>
            <a:ext cx="469900" cy="304800"/>
          </a:xfrm>
          <a:prstGeom prst="rect">
            <a:avLst/>
          </a:prstGeom>
          <a:noFill/>
          <a:ln w="9525">
            <a:noFill/>
            <a:miter lim="800000"/>
            <a:headEnd/>
            <a:tailEnd/>
          </a:ln>
        </p:spPr>
        <p:txBody>
          <a:bodyPr wrap="none">
            <a:spAutoFit/>
          </a:bodyPr>
          <a:lstStyle/>
          <a:p>
            <a:r>
              <a:rPr lang="en-US" sz="1400" b="1">
                <a:solidFill>
                  <a:srgbClr val="000000"/>
                </a:solidFill>
              </a:rPr>
              <a:t>C-9</a:t>
            </a:r>
          </a:p>
        </p:txBody>
      </p:sp>
      <p:sp>
        <p:nvSpPr>
          <p:cNvPr id="31754" name="AutoShape 20"/>
          <p:cNvSpPr>
            <a:spLocks noChangeArrowheads="1"/>
          </p:cNvSpPr>
          <p:nvPr/>
        </p:nvSpPr>
        <p:spPr bwMode="auto">
          <a:xfrm>
            <a:off x="1219200" y="4114800"/>
            <a:ext cx="2514600" cy="2286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1755" name="Text Box 21"/>
          <p:cNvSpPr txBox="1">
            <a:spLocks noChangeArrowheads="1"/>
          </p:cNvSpPr>
          <p:nvPr/>
        </p:nvSpPr>
        <p:spPr bwMode="auto">
          <a:xfrm>
            <a:off x="3124200" y="4038600"/>
            <a:ext cx="568325" cy="304800"/>
          </a:xfrm>
          <a:prstGeom prst="rect">
            <a:avLst/>
          </a:prstGeom>
          <a:noFill/>
          <a:ln w="9525">
            <a:noFill/>
            <a:miter lim="800000"/>
            <a:headEnd/>
            <a:tailEnd/>
          </a:ln>
        </p:spPr>
        <p:txBody>
          <a:bodyPr wrap="none">
            <a:spAutoFit/>
          </a:bodyPr>
          <a:lstStyle/>
          <a:p>
            <a:r>
              <a:rPr lang="en-US" sz="1400" b="1">
                <a:solidFill>
                  <a:srgbClr val="000000"/>
                </a:solidFill>
              </a:rPr>
              <a:t>C-10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21"/>
          <p:cNvPicPr>
            <a:picLocks noChangeAspect="1" noChangeArrowheads="1"/>
          </p:cNvPicPr>
          <p:nvPr/>
        </p:nvPicPr>
        <p:blipFill>
          <a:blip r:embed="rId3"/>
          <a:srcRect/>
          <a:stretch>
            <a:fillRect/>
          </a:stretch>
        </p:blipFill>
        <p:spPr bwMode="auto">
          <a:xfrm>
            <a:off x="1524000" y="1676400"/>
            <a:ext cx="6019800" cy="2286000"/>
          </a:xfrm>
          <a:prstGeom prst="rect">
            <a:avLst/>
          </a:prstGeom>
          <a:noFill/>
          <a:ln w="9525">
            <a:noFill/>
            <a:miter lim="800000"/>
            <a:headEnd/>
            <a:tailEnd/>
          </a:ln>
        </p:spPr>
      </p:pic>
      <p:sp>
        <p:nvSpPr>
          <p:cNvPr id="32770" name="Slide Number Placeholder 5"/>
          <p:cNvSpPr>
            <a:spLocks noGrp="1"/>
          </p:cNvSpPr>
          <p:nvPr>
            <p:ph type="sldNum" sz="quarter" idx="12"/>
          </p:nvPr>
        </p:nvSpPr>
        <p:spPr>
          <a:noFill/>
        </p:spPr>
        <p:txBody>
          <a:bodyPr/>
          <a:lstStyle/>
          <a:p>
            <a:fld id="{BBC0E404-6ED7-4681-B524-C7B24FD40C93}" type="slidenum">
              <a:rPr lang="en-US" smtClean="0"/>
              <a:pPr/>
              <a:t>5</a:t>
            </a:fld>
            <a:endParaRPr lang="en-US" smtClean="0"/>
          </a:p>
        </p:txBody>
      </p:sp>
      <p:sp>
        <p:nvSpPr>
          <p:cNvPr id="32771"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32772" name="Rectangle 7"/>
          <p:cNvSpPr>
            <a:spLocks noChangeArrowheads="1"/>
          </p:cNvSpPr>
          <p:nvPr/>
        </p:nvSpPr>
        <p:spPr bwMode="auto">
          <a:xfrm>
            <a:off x="1447800" y="1676400"/>
            <a:ext cx="6172200" cy="23622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32773" name="Rectangle 8"/>
          <p:cNvSpPr>
            <a:spLocks noChangeArrowheads="1"/>
          </p:cNvSpPr>
          <p:nvPr/>
        </p:nvSpPr>
        <p:spPr bwMode="auto">
          <a:xfrm>
            <a:off x="1447800" y="4173538"/>
            <a:ext cx="6172200" cy="284162"/>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C-11.</a:t>
            </a:r>
            <a:r>
              <a:rPr lang="en-US" sz="1200">
                <a:solidFill>
                  <a:srgbClr val="000000"/>
                </a:solidFill>
              </a:rPr>
              <a:t> </a:t>
            </a:r>
            <a:r>
              <a:rPr lang="en-US" sz="1200" b="1">
                <a:solidFill>
                  <a:srgbClr val="000000"/>
                </a:solidFill>
              </a:rPr>
              <a:t>Gender:</a:t>
            </a:r>
            <a:r>
              <a:rPr lang="en-US" sz="1200">
                <a:solidFill>
                  <a:srgbClr val="000000"/>
                </a:solidFill>
              </a:rPr>
              <a:t> This field is masked and therefore does not permit data entry.</a:t>
            </a:r>
          </a:p>
        </p:txBody>
      </p:sp>
      <p:sp>
        <p:nvSpPr>
          <p:cNvPr id="32774" name="Rectangle 10"/>
          <p:cNvSpPr>
            <a:spLocks noChangeArrowheads="1"/>
          </p:cNvSpPr>
          <p:nvPr/>
        </p:nvSpPr>
        <p:spPr bwMode="auto">
          <a:xfrm>
            <a:off x="1447800" y="4587875"/>
            <a:ext cx="6172200" cy="1014413"/>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C-12.</a:t>
            </a:r>
            <a:r>
              <a:rPr lang="en-US" sz="1200">
                <a:solidFill>
                  <a:srgbClr val="000000"/>
                </a:solidFill>
              </a:rPr>
              <a:t> </a:t>
            </a:r>
            <a:r>
              <a:rPr lang="en-US" sz="1200" b="1">
                <a:solidFill>
                  <a:srgbClr val="000000"/>
                </a:solidFill>
              </a:rPr>
              <a:t>Business Email:</a:t>
            </a:r>
            <a:r>
              <a:rPr lang="en-US" sz="1200">
                <a:solidFill>
                  <a:srgbClr val="000000"/>
                </a:solidFill>
              </a:rPr>
              <a:t> Enter the Non-Employee’s business email address.  This will be used for enrollment notification.  </a:t>
            </a:r>
            <a:r>
              <a:rPr lang="en-US" sz="1200" u="sng">
                <a:solidFill>
                  <a:srgbClr val="000000"/>
                </a:solidFill>
              </a:rPr>
              <a:t>The applicant will not receive enrollment notifications if business email is entered incorrectly</a:t>
            </a:r>
            <a:r>
              <a:rPr lang="en-US" sz="1200">
                <a:solidFill>
                  <a:srgbClr val="000000"/>
                </a:solidFill>
              </a:rPr>
              <a:t>. If the Non-Employee does not have an email address, enter the email address for a Point of Contact who will coordinate enrollment activities, such as a Human Resources Manager or Security Officer.  </a:t>
            </a:r>
          </a:p>
        </p:txBody>
      </p:sp>
      <p:sp>
        <p:nvSpPr>
          <p:cNvPr id="32775" name="AutoShape 13"/>
          <p:cNvSpPr>
            <a:spLocks noChangeArrowheads="1"/>
          </p:cNvSpPr>
          <p:nvPr/>
        </p:nvSpPr>
        <p:spPr bwMode="auto">
          <a:xfrm>
            <a:off x="1600200" y="1752600"/>
            <a:ext cx="2667000" cy="2286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2776" name="AutoShape 14"/>
          <p:cNvSpPr>
            <a:spLocks noChangeArrowheads="1"/>
          </p:cNvSpPr>
          <p:nvPr/>
        </p:nvSpPr>
        <p:spPr bwMode="auto">
          <a:xfrm>
            <a:off x="1600200" y="1981200"/>
            <a:ext cx="57912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2777" name="Text Box 17"/>
          <p:cNvSpPr txBox="1">
            <a:spLocks noChangeArrowheads="1"/>
          </p:cNvSpPr>
          <p:nvPr/>
        </p:nvSpPr>
        <p:spPr bwMode="auto">
          <a:xfrm>
            <a:off x="304800" y="1066800"/>
            <a:ext cx="7466013"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a:t>
            </a:r>
            <a:r>
              <a:rPr lang="en-US" sz="1200">
                <a:solidFill>
                  <a:srgbClr val="000000"/>
                </a:solidFill>
              </a:rPr>
              <a:t> </a:t>
            </a:r>
            <a:r>
              <a:rPr lang="en-US" b="1">
                <a:solidFill>
                  <a:srgbClr val="000066"/>
                </a:solidFill>
              </a:rPr>
              <a:t>Record</a:t>
            </a:r>
          </a:p>
        </p:txBody>
      </p:sp>
      <p:sp>
        <p:nvSpPr>
          <p:cNvPr id="32778" name="Text Box 18"/>
          <p:cNvSpPr txBox="1">
            <a:spLocks noChangeArrowheads="1"/>
          </p:cNvSpPr>
          <p:nvPr/>
        </p:nvSpPr>
        <p:spPr bwMode="auto">
          <a:xfrm>
            <a:off x="3657600" y="1676400"/>
            <a:ext cx="568325" cy="304800"/>
          </a:xfrm>
          <a:prstGeom prst="rect">
            <a:avLst/>
          </a:prstGeom>
          <a:noFill/>
          <a:ln w="9525">
            <a:noFill/>
            <a:miter lim="800000"/>
            <a:headEnd/>
            <a:tailEnd/>
          </a:ln>
        </p:spPr>
        <p:txBody>
          <a:bodyPr wrap="none">
            <a:spAutoFit/>
          </a:bodyPr>
          <a:lstStyle/>
          <a:p>
            <a:r>
              <a:rPr lang="en-US" sz="1400" b="1">
                <a:solidFill>
                  <a:srgbClr val="000000"/>
                </a:solidFill>
              </a:rPr>
              <a:t>C-11</a:t>
            </a:r>
          </a:p>
        </p:txBody>
      </p:sp>
      <p:sp>
        <p:nvSpPr>
          <p:cNvPr id="32779" name="Text Box 20"/>
          <p:cNvSpPr txBox="1">
            <a:spLocks noChangeArrowheads="1"/>
          </p:cNvSpPr>
          <p:nvPr/>
        </p:nvSpPr>
        <p:spPr bwMode="auto">
          <a:xfrm>
            <a:off x="6705600" y="1981200"/>
            <a:ext cx="568325" cy="304800"/>
          </a:xfrm>
          <a:prstGeom prst="rect">
            <a:avLst/>
          </a:prstGeom>
          <a:noFill/>
          <a:ln w="9525">
            <a:noFill/>
            <a:miter lim="800000"/>
            <a:headEnd/>
            <a:tailEnd/>
          </a:ln>
        </p:spPr>
        <p:txBody>
          <a:bodyPr wrap="none">
            <a:spAutoFit/>
          </a:bodyPr>
          <a:lstStyle/>
          <a:p>
            <a:r>
              <a:rPr lang="en-US" sz="1400" b="1">
                <a:solidFill>
                  <a:srgbClr val="000000"/>
                </a:solidFill>
              </a:rPr>
              <a:t>C-12</a:t>
            </a:r>
          </a:p>
        </p:txBody>
      </p:sp>
      <p:sp>
        <p:nvSpPr>
          <p:cNvPr id="32780" name="Rectangle 24"/>
          <p:cNvSpPr>
            <a:spLocks noChangeArrowheads="1"/>
          </p:cNvSpPr>
          <p:nvPr/>
        </p:nvSpPr>
        <p:spPr bwMode="auto">
          <a:xfrm>
            <a:off x="1447800" y="5715000"/>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C-13. Country of Citizenship: </a:t>
            </a:r>
            <a:r>
              <a:rPr lang="en-US" sz="1200">
                <a:solidFill>
                  <a:srgbClr val="000000"/>
                </a:solidFill>
              </a:rPr>
              <a:t>Use the drop down list to select the 3-letter code for the Non-Employee’s Country of Citizenship.</a:t>
            </a:r>
          </a:p>
        </p:txBody>
      </p:sp>
      <p:sp>
        <p:nvSpPr>
          <p:cNvPr id="32781" name="AutoShape 25"/>
          <p:cNvSpPr>
            <a:spLocks noChangeArrowheads="1"/>
          </p:cNvSpPr>
          <p:nvPr/>
        </p:nvSpPr>
        <p:spPr bwMode="auto">
          <a:xfrm>
            <a:off x="1600200" y="2286000"/>
            <a:ext cx="25146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2782" name="Text Box 26"/>
          <p:cNvSpPr txBox="1">
            <a:spLocks noChangeArrowheads="1"/>
          </p:cNvSpPr>
          <p:nvPr/>
        </p:nvSpPr>
        <p:spPr bwMode="auto">
          <a:xfrm>
            <a:off x="3352800" y="2286000"/>
            <a:ext cx="568325" cy="304800"/>
          </a:xfrm>
          <a:prstGeom prst="rect">
            <a:avLst/>
          </a:prstGeom>
          <a:noFill/>
          <a:ln w="9525">
            <a:noFill/>
            <a:miter lim="800000"/>
            <a:headEnd/>
            <a:tailEnd/>
          </a:ln>
        </p:spPr>
        <p:txBody>
          <a:bodyPr wrap="none">
            <a:spAutoFit/>
          </a:bodyPr>
          <a:lstStyle/>
          <a:p>
            <a:r>
              <a:rPr lang="en-US" sz="1400" b="1">
                <a:solidFill>
                  <a:srgbClr val="000000"/>
                </a:solidFill>
              </a:rPr>
              <a:t>C-13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20"/>
          <p:cNvPicPr>
            <a:picLocks noChangeAspect="1" noChangeArrowheads="1"/>
          </p:cNvPicPr>
          <p:nvPr/>
        </p:nvPicPr>
        <p:blipFill>
          <a:blip r:embed="rId3"/>
          <a:srcRect/>
          <a:stretch>
            <a:fillRect/>
          </a:stretch>
        </p:blipFill>
        <p:spPr bwMode="auto">
          <a:xfrm>
            <a:off x="1524000" y="1600200"/>
            <a:ext cx="6019800" cy="2209800"/>
          </a:xfrm>
          <a:prstGeom prst="rect">
            <a:avLst/>
          </a:prstGeom>
          <a:noFill/>
          <a:ln w="9525">
            <a:noFill/>
            <a:miter lim="800000"/>
            <a:headEnd/>
            <a:tailEnd/>
          </a:ln>
        </p:spPr>
      </p:pic>
      <p:sp>
        <p:nvSpPr>
          <p:cNvPr id="34818" name="Slide Number Placeholder 5"/>
          <p:cNvSpPr>
            <a:spLocks noGrp="1"/>
          </p:cNvSpPr>
          <p:nvPr>
            <p:ph type="sldNum" sz="quarter" idx="12"/>
          </p:nvPr>
        </p:nvSpPr>
        <p:spPr>
          <a:noFill/>
        </p:spPr>
        <p:txBody>
          <a:bodyPr/>
          <a:lstStyle/>
          <a:p>
            <a:fld id="{6F21700B-D604-403C-A6D8-73B9E5806C0F}" type="slidenum">
              <a:rPr lang="en-US" smtClean="0"/>
              <a:pPr/>
              <a:t>6</a:t>
            </a:fld>
            <a:endParaRPr lang="en-US" smtClean="0"/>
          </a:p>
        </p:txBody>
      </p:sp>
      <p:sp>
        <p:nvSpPr>
          <p:cNvPr id="34819"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34820" name="Rectangle 7"/>
          <p:cNvSpPr>
            <a:spLocks noChangeArrowheads="1"/>
          </p:cNvSpPr>
          <p:nvPr/>
        </p:nvSpPr>
        <p:spPr bwMode="auto">
          <a:xfrm>
            <a:off x="1447800" y="1524000"/>
            <a:ext cx="6172200" cy="23622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34821" name="Rectangle 15"/>
          <p:cNvSpPr>
            <a:spLocks noChangeArrowheads="1"/>
          </p:cNvSpPr>
          <p:nvPr/>
        </p:nvSpPr>
        <p:spPr bwMode="auto">
          <a:xfrm>
            <a:off x="1447800" y="4086225"/>
            <a:ext cx="6172200" cy="284163"/>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C-14. RNO:</a:t>
            </a:r>
            <a:r>
              <a:rPr lang="en-US" sz="1200">
                <a:solidFill>
                  <a:srgbClr val="000000"/>
                </a:solidFill>
              </a:rPr>
              <a:t> This field is masked and therefore does not permit data entry.</a:t>
            </a:r>
          </a:p>
        </p:txBody>
      </p:sp>
      <p:sp>
        <p:nvSpPr>
          <p:cNvPr id="34822" name="AutoShape 19"/>
          <p:cNvSpPr>
            <a:spLocks noChangeArrowheads="1"/>
          </p:cNvSpPr>
          <p:nvPr/>
        </p:nvSpPr>
        <p:spPr bwMode="auto">
          <a:xfrm>
            <a:off x="1524000" y="3048000"/>
            <a:ext cx="27432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4823" name="AutoShape 20"/>
          <p:cNvSpPr>
            <a:spLocks noChangeArrowheads="1"/>
          </p:cNvSpPr>
          <p:nvPr/>
        </p:nvSpPr>
        <p:spPr bwMode="auto">
          <a:xfrm>
            <a:off x="1524000" y="2438400"/>
            <a:ext cx="40386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4824" name="Text Box 21"/>
          <p:cNvSpPr txBox="1">
            <a:spLocks noChangeArrowheads="1"/>
          </p:cNvSpPr>
          <p:nvPr/>
        </p:nvSpPr>
        <p:spPr bwMode="auto">
          <a:xfrm>
            <a:off x="304800" y="1066800"/>
            <a:ext cx="7466013"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a:t>
            </a:r>
            <a:r>
              <a:rPr lang="en-US" sz="1200">
                <a:solidFill>
                  <a:srgbClr val="000000"/>
                </a:solidFill>
              </a:rPr>
              <a:t> </a:t>
            </a:r>
            <a:r>
              <a:rPr lang="en-US" b="1">
                <a:solidFill>
                  <a:srgbClr val="000066"/>
                </a:solidFill>
              </a:rPr>
              <a:t>Record</a:t>
            </a:r>
          </a:p>
        </p:txBody>
      </p:sp>
      <p:sp>
        <p:nvSpPr>
          <p:cNvPr id="34825" name="Text Box 23"/>
          <p:cNvSpPr txBox="1">
            <a:spLocks noChangeArrowheads="1"/>
          </p:cNvSpPr>
          <p:nvPr/>
        </p:nvSpPr>
        <p:spPr bwMode="auto">
          <a:xfrm>
            <a:off x="3200400" y="3352800"/>
            <a:ext cx="568325" cy="304800"/>
          </a:xfrm>
          <a:prstGeom prst="rect">
            <a:avLst/>
          </a:prstGeom>
          <a:noFill/>
          <a:ln w="9525">
            <a:noFill/>
            <a:miter lim="800000"/>
            <a:headEnd/>
            <a:tailEnd/>
          </a:ln>
        </p:spPr>
        <p:txBody>
          <a:bodyPr>
            <a:spAutoFit/>
          </a:bodyPr>
          <a:lstStyle/>
          <a:p>
            <a:r>
              <a:rPr lang="en-US" sz="1400" b="1">
                <a:solidFill>
                  <a:srgbClr val="000000"/>
                </a:solidFill>
              </a:rPr>
              <a:t>C-17</a:t>
            </a:r>
          </a:p>
        </p:txBody>
      </p:sp>
      <p:sp>
        <p:nvSpPr>
          <p:cNvPr id="34826" name="Text Box 25"/>
          <p:cNvSpPr txBox="1">
            <a:spLocks noChangeArrowheads="1"/>
          </p:cNvSpPr>
          <p:nvPr/>
        </p:nvSpPr>
        <p:spPr bwMode="auto">
          <a:xfrm>
            <a:off x="4800600" y="2438400"/>
            <a:ext cx="568325" cy="304800"/>
          </a:xfrm>
          <a:prstGeom prst="rect">
            <a:avLst/>
          </a:prstGeom>
          <a:noFill/>
          <a:ln w="9525">
            <a:noFill/>
            <a:miter lim="800000"/>
            <a:headEnd/>
            <a:tailEnd/>
          </a:ln>
        </p:spPr>
        <p:txBody>
          <a:bodyPr wrap="none">
            <a:spAutoFit/>
          </a:bodyPr>
          <a:lstStyle/>
          <a:p>
            <a:r>
              <a:rPr lang="en-US" sz="1400" b="1">
                <a:solidFill>
                  <a:srgbClr val="000000"/>
                </a:solidFill>
              </a:rPr>
              <a:t>C-14</a:t>
            </a:r>
          </a:p>
        </p:txBody>
      </p:sp>
      <p:sp>
        <p:nvSpPr>
          <p:cNvPr id="34827" name="Text Box 26"/>
          <p:cNvSpPr txBox="1">
            <a:spLocks noChangeArrowheads="1"/>
          </p:cNvSpPr>
          <p:nvPr/>
        </p:nvSpPr>
        <p:spPr bwMode="auto">
          <a:xfrm>
            <a:off x="3657600" y="3048000"/>
            <a:ext cx="568325" cy="304800"/>
          </a:xfrm>
          <a:prstGeom prst="rect">
            <a:avLst/>
          </a:prstGeom>
          <a:noFill/>
          <a:ln w="9525">
            <a:noFill/>
            <a:miter lim="800000"/>
            <a:headEnd/>
            <a:tailEnd/>
          </a:ln>
        </p:spPr>
        <p:txBody>
          <a:bodyPr wrap="none">
            <a:spAutoFit/>
          </a:bodyPr>
          <a:lstStyle/>
          <a:p>
            <a:r>
              <a:rPr lang="en-US" sz="1400" b="1">
                <a:solidFill>
                  <a:srgbClr val="000000"/>
                </a:solidFill>
              </a:rPr>
              <a:t>C-16</a:t>
            </a:r>
          </a:p>
        </p:txBody>
      </p:sp>
      <p:sp>
        <p:nvSpPr>
          <p:cNvPr id="34828" name="Rectangle 27"/>
          <p:cNvSpPr>
            <a:spLocks noChangeArrowheads="1"/>
          </p:cNvSpPr>
          <p:nvPr/>
        </p:nvSpPr>
        <p:spPr bwMode="auto">
          <a:xfrm>
            <a:off x="1447800" y="5029200"/>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C-16.</a:t>
            </a:r>
            <a:r>
              <a:rPr lang="en-US" sz="1200">
                <a:solidFill>
                  <a:srgbClr val="000000"/>
                </a:solidFill>
              </a:rPr>
              <a:t> </a:t>
            </a:r>
            <a:r>
              <a:rPr lang="en-US" sz="1200" b="1">
                <a:solidFill>
                  <a:srgbClr val="000000"/>
                </a:solidFill>
              </a:rPr>
              <a:t>Effective Date of Status:</a:t>
            </a:r>
            <a:r>
              <a:rPr lang="en-US" sz="1200">
                <a:solidFill>
                  <a:srgbClr val="000000"/>
                </a:solidFill>
              </a:rPr>
              <a:t> This field is masked and therefore does not permit data entry.</a:t>
            </a:r>
          </a:p>
        </p:txBody>
      </p:sp>
      <p:sp>
        <p:nvSpPr>
          <p:cNvPr id="34829" name="Rectangle 28"/>
          <p:cNvSpPr>
            <a:spLocks noChangeArrowheads="1"/>
          </p:cNvSpPr>
          <p:nvPr/>
        </p:nvSpPr>
        <p:spPr bwMode="auto">
          <a:xfrm>
            <a:off x="1447800" y="5638800"/>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C-17. Non-Employee Status:</a:t>
            </a:r>
            <a:r>
              <a:rPr lang="en-US" sz="1200">
                <a:solidFill>
                  <a:srgbClr val="000000"/>
                </a:solidFill>
              </a:rPr>
              <a:t> This field is masked and therefore does not permit data entry.</a:t>
            </a:r>
          </a:p>
        </p:txBody>
      </p:sp>
      <p:sp>
        <p:nvSpPr>
          <p:cNvPr id="34830" name="AutoShape 30"/>
          <p:cNvSpPr>
            <a:spLocks noChangeArrowheads="1"/>
          </p:cNvSpPr>
          <p:nvPr/>
        </p:nvSpPr>
        <p:spPr bwMode="auto">
          <a:xfrm>
            <a:off x="1524000" y="3352800"/>
            <a:ext cx="24384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4831" name="Rectangle 15"/>
          <p:cNvSpPr>
            <a:spLocks noChangeArrowheads="1"/>
          </p:cNvSpPr>
          <p:nvPr/>
        </p:nvSpPr>
        <p:spPr bwMode="auto">
          <a:xfrm>
            <a:off x="1447800" y="4572000"/>
            <a:ext cx="6172200" cy="284163"/>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C-15. Handicap Cd:</a:t>
            </a:r>
            <a:r>
              <a:rPr lang="en-US" sz="1200">
                <a:solidFill>
                  <a:srgbClr val="000000"/>
                </a:solidFill>
              </a:rPr>
              <a:t> This field is masked and therefore does not permit data entry.</a:t>
            </a:r>
          </a:p>
        </p:txBody>
      </p:sp>
      <p:sp>
        <p:nvSpPr>
          <p:cNvPr id="34832" name="AutoShape 19"/>
          <p:cNvSpPr>
            <a:spLocks noChangeArrowheads="1"/>
          </p:cNvSpPr>
          <p:nvPr/>
        </p:nvSpPr>
        <p:spPr bwMode="auto">
          <a:xfrm>
            <a:off x="1524000" y="2743200"/>
            <a:ext cx="40386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4833" name="Text Box 25"/>
          <p:cNvSpPr txBox="1">
            <a:spLocks noChangeArrowheads="1"/>
          </p:cNvSpPr>
          <p:nvPr/>
        </p:nvSpPr>
        <p:spPr bwMode="auto">
          <a:xfrm>
            <a:off x="4800600" y="2743200"/>
            <a:ext cx="568325" cy="304800"/>
          </a:xfrm>
          <a:prstGeom prst="rect">
            <a:avLst/>
          </a:prstGeom>
          <a:noFill/>
          <a:ln w="9525">
            <a:noFill/>
            <a:miter lim="800000"/>
            <a:headEnd/>
            <a:tailEnd/>
          </a:ln>
        </p:spPr>
        <p:txBody>
          <a:bodyPr wrap="none">
            <a:spAutoFit/>
          </a:bodyPr>
          <a:lstStyle/>
          <a:p>
            <a:r>
              <a:rPr lang="en-US" sz="1400" b="1">
                <a:solidFill>
                  <a:srgbClr val="000000"/>
                </a:solidFill>
              </a:rPr>
              <a:t>C-15</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17"/>
          <p:cNvPicPr>
            <a:picLocks noChangeAspect="1" noChangeArrowheads="1"/>
          </p:cNvPicPr>
          <p:nvPr/>
        </p:nvPicPr>
        <p:blipFill>
          <a:blip r:embed="rId3"/>
          <a:srcRect/>
          <a:stretch>
            <a:fillRect/>
          </a:stretch>
        </p:blipFill>
        <p:spPr bwMode="auto">
          <a:xfrm>
            <a:off x="1600200" y="1905000"/>
            <a:ext cx="5943600" cy="1933575"/>
          </a:xfrm>
          <a:prstGeom prst="rect">
            <a:avLst/>
          </a:prstGeom>
          <a:noFill/>
          <a:ln w="9525">
            <a:noFill/>
            <a:miter lim="800000"/>
            <a:headEnd/>
            <a:tailEnd/>
          </a:ln>
        </p:spPr>
      </p:pic>
      <p:sp>
        <p:nvSpPr>
          <p:cNvPr id="36866" name="Slide Number Placeholder 5"/>
          <p:cNvSpPr>
            <a:spLocks noGrp="1"/>
          </p:cNvSpPr>
          <p:nvPr>
            <p:ph type="sldNum" sz="quarter" idx="12"/>
          </p:nvPr>
        </p:nvSpPr>
        <p:spPr>
          <a:noFill/>
        </p:spPr>
        <p:txBody>
          <a:bodyPr/>
          <a:lstStyle/>
          <a:p>
            <a:fld id="{2CCD8BFC-432A-47BF-A972-9863BC0C7C8A}" type="slidenum">
              <a:rPr lang="en-US" smtClean="0"/>
              <a:pPr/>
              <a:t>7</a:t>
            </a:fld>
            <a:endParaRPr lang="en-US" smtClean="0"/>
          </a:p>
        </p:txBody>
      </p:sp>
      <p:sp>
        <p:nvSpPr>
          <p:cNvPr id="36867"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36868" name="Rectangle 7"/>
          <p:cNvSpPr>
            <a:spLocks noChangeArrowheads="1"/>
          </p:cNvSpPr>
          <p:nvPr/>
        </p:nvSpPr>
        <p:spPr bwMode="auto">
          <a:xfrm>
            <a:off x="1447800" y="1828800"/>
            <a:ext cx="6172200" cy="22098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36869" name="Rectangle 16"/>
          <p:cNvSpPr>
            <a:spLocks noChangeArrowheads="1"/>
          </p:cNvSpPr>
          <p:nvPr/>
        </p:nvSpPr>
        <p:spPr bwMode="auto">
          <a:xfrm>
            <a:off x="1447800" y="4359275"/>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C-18. Non-Employee Type:</a:t>
            </a:r>
            <a:r>
              <a:rPr lang="en-US" sz="1200">
                <a:solidFill>
                  <a:srgbClr val="000000"/>
                </a:solidFill>
              </a:rPr>
              <a:t> Use the drop down list to select the appropriate Non-Employee type.</a:t>
            </a:r>
            <a:endParaRPr lang="en-US" sz="1200" b="1">
              <a:solidFill>
                <a:srgbClr val="000000"/>
              </a:solidFill>
            </a:endParaRPr>
          </a:p>
        </p:txBody>
      </p:sp>
      <p:sp>
        <p:nvSpPr>
          <p:cNvPr id="36870" name="Rectangle 17"/>
          <p:cNvSpPr>
            <a:spLocks noChangeArrowheads="1"/>
          </p:cNvSpPr>
          <p:nvPr/>
        </p:nvSpPr>
        <p:spPr bwMode="auto">
          <a:xfrm>
            <a:off x="1447800" y="5029200"/>
            <a:ext cx="6172200" cy="284163"/>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C-19. Work Phone: </a:t>
            </a:r>
            <a:r>
              <a:rPr lang="en-US" sz="1200">
                <a:solidFill>
                  <a:srgbClr val="000000"/>
                </a:solidFill>
              </a:rPr>
              <a:t>This field is masked and therefore does not permit data entry.</a:t>
            </a:r>
          </a:p>
        </p:txBody>
      </p:sp>
      <p:sp>
        <p:nvSpPr>
          <p:cNvPr id="36871" name="Text Box 18"/>
          <p:cNvSpPr txBox="1">
            <a:spLocks noChangeArrowheads="1"/>
          </p:cNvSpPr>
          <p:nvPr/>
        </p:nvSpPr>
        <p:spPr bwMode="auto">
          <a:xfrm>
            <a:off x="304800" y="1066800"/>
            <a:ext cx="7466013"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a:t>
            </a:r>
            <a:r>
              <a:rPr lang="en-US" sz="1200">
                <a:solidFill>
                  <a:srgbClr val="000000"/>
                </a:solidFill>
              </a:rPr>
              <a:t> </a:t>
            </a:r>
            <a:r>
              <a:rPr lang="en-US" b="1">
                <a:solidFill>
                  <a:srgbClr val="000066"/>
                </a:solidFill>
              </a:rPr>
              <a:t>Record</a:t>
            </a:r>
          </a:p>
        </p:txBody>
      </p:sp>
      <p:sp>
        <p:nvSpPr>
          <p:cNvPr id="36872" name="AutoShape 20"/>
          <p:cNvSpPr>
            <a:spLocks noChangeArrowheads="1"/>
          </p:cNvSpPr>
          <p:nvPr/>
        </p:nvSpPr>
        <p:spPr bwMode="auto">
          <a:xfrm>
            <a:off x="3657600" y="3352800"/>
            <a:ext cx="27432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6873" name="AutoShape 21"/>
          <p:cNvSpPr>
            <a:spLocks noChangeArrowheads="1"/>
          </p:cNvSpPr>
          <p:nvPr/>
        </p:nvSpPr>
        <p:spPr bwMode="auto">
          <a:xfrm>
            <a:off x="1600200" y="3657600"/>
            <a:ext cx="2590800" cy="2286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6874" name="Text Box 22"/>
          <p:cNvSpPr txBox="1">
            <a:spLocks noChangeArrowheads="1"/>
          </p:cNvSpPr>
          <p:nvPr/>
        </p:nvSpPr>
        <p:spPr bwMode="auto">
          <a:xfrm>
            <a:off x="5867400" y="3352800"/>
            <a:ext cx="568325" cy="304800"/>
          </a:xfrm>
          <a:prstGeom prst="rect">
            <a:avLst/>
          </a:prstGeom>
          <a:noFill/>
          <a:ln w="9525">
            <a:noFill/>
            <a:miter lim="800000"/>
            <a:headEnd/>
            <a:tailEnd/>
          </a:ln>
        </p:spPr>
        <p:txBody>
          <a:bodyPr wrap="none">
            <a:spAutoFit/>
          </a:bodyPr>
          <a:lstStyle/>
          <a:p>
            <a:r>
              <a:rPr lang="en-US" sz="1400" b="1">
                <a:solidFill>
                  <a:srgbClr val="000000"/>
                </a:solidFill>
              </a:rPr>
              <a:t>C-18</a:t>
            </a:r>
          </a:p>
        </p:txBody>
      </p:sp>
      <p:sp>
        <p:nvSpPr>
          <p:cNvPr id="36875" name="Text Box 23"/>
          <p:cNvSpPr txBox="1">
            <a:spLocks noChangeArrowheads="1"/>
          </p:cNvSpPr>
          <p:nvPr/>
        </p:nvSpPr>
        <p:spPr bwMode="auto">
          <a:xfrm>
            <a:off x="3657600" y="3581400"/>
            <a:ext cx="568325" cy="304800"/>
          </a:xfrm>
          <a:prstGeom prst="rect">
            <a:avLst/>
          </a:prstGeom>
          <a:noFill/>
          <a:ln w="9525">
            <a:noFill/>
            <a:miter lim="800000"/>
            <a:headEnd/>
            <a:tailEnd/>
          </a:ln>
        </p:spPr>
        <p:txBody>
          <a:bodyPr wrap="none">
            <a:spAutoFit/>
          </a:bodyPr>
          <a:lstStyle/>
          <a:p>
            <a:r>
              <a:rPr lang="en-US" sz="1400" b="1">
                <a:solidFill>
                  <a:srgbClr val="000000"/>
                </a:solidFill>
              </a:rPr>
              <a:t>C-19</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Number Placeholder 5"/>
          <p:cNvSpPr>
            <a:spLocks noGrp="1"/>
          </p:cNvSpPr>
          <p:nvPr>
            <p:ph type="sldNum" sz="quarter" idx="12"/>
          </p:nvPr>
        </p:nvSpPr>
        <p:spPr>
          <a:noFill/>
        </p:spPr>
        <p:txBody>
          <a:bodyPr/>
          <a:lstStyle/>
          <a:p>
            <a:fld id="{BD5A33B3-86F6-4D40-BA5B-8E66DA9AFAD7}" type="slidenum">
              <a:rPr lang="en-US" smtClean="0"/>
              <a:pPr/>
              <a:t>8</a:t>
            </a:fld>
            <a:endParaRPr lang="en-US" smtClean="0"/>
          </a:p>
        </p:txBody>
      </p:sp>
      <p:sp>
        <p:nvSpPr>
          <p:cNvPr id="38914"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38915" name="Rectangle 7"/>
          <p:cNvSpPr>
            <a:spLocks noChangeArrowheads="1"/>
          </p:cNvSpPr>
          <p:nvPr/>
        </p:nvSpPr>
        <p:spPr bwMode="auto">
          <a:xfrm>
            <a:off x="1447800" y="1524000"/>
            <a:ext cx="6172200" cy="25146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38916" name="Rectangle 8"/>
          <p:cNvSpPr>
            <a:spLocks noChangeArrowheads="1"/>
          </p:cNvSpPr>
          <p:nvPr/>
        </p:nvSpPr>
        <p:spPr bwMode="auto">
          <a:xfrm>
            <a:off x="1447800" y="4343400"/>
            <a:ext cx="6172200" cy="1562100"/>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C-20.</a:t>
            </a:r>
            <a:r>
              <a:rPr lang="en-US" sz="1200">
                <a:solidFill>
                  <a:srgbClr val="000000"/>
                </a:solidFill>
              </a:rPr>
              <a:t> </a:t>
            </a:r>
            <a:r>
              <a:rPr lang="en-US" sz="1200" b="1">
                <a:solidFill>
                  <a:srgbClr val="000000"/>
                </a:solidFill>
              </a:rPr>
              <a:t>Emergency Response Official.</a:t>
            </a:r>
            <a:r>
              <a:rPr lang="en-US" sz="1200">
                <a:solidFill>
                  <a:srgbClr val="000000"/>
                </a:solidFill>
              </a:rPr>
              <a:t> </a:t>
            </a:r>
          </a:p>
          <a:p>
            <a:endParaRPr lang="en-US" sz="1200">
              <a:solidFill>
                <a:srgbClr val="000000"/>
              </a:solidFill>
            </a:endParaRPr>
          </a:p>
          <a:p>
            <a:r>
              <a:rPr lang="en-US" sz="1200" b="1" u="sng">
                <a:solidFill>
                  <a:srgbClr val="FF0000"/>
                </a:solidFill>
              </a:rPr>
              <a:t>Caution</a:t>
            </a:r>
            <a:r>
              <a:rPr lang="en-US" sz="1200" b="1">
                <a:solidFill>
                  <a:srgbClr val="FF0000"/>
                </a:solidFill>
              </a:rPr>
              <a:t>:</a:t>
            </a:r>
            <a:r>
              <a:rPr lang="en-US" sz="1200" b="1">
                <a:solidFill>
                  <a:srgbClr val="000000"/>
                </a:solidFill>
              </a:rPr>
              <a:t> </a:t>
            </a:r>
            <a:r>
              <a:rPr lang="en-US" sz="1200" u="sng">
                <a:solidFill>
                  <a:srgbClr val="000000"/>
                </a:solidFill>
              </a:rPr>
              <a:t>This optional field only applies to an Agency-identified contractor-employee serving in an Emergency Response Official capacity.  Contact your Security Officer for more information</a:t>
            </a:r>
            <a:r>
              <a:rPr lang="en-US" sz="1200">
                <a:solidFill>
                  <a:srgbClr val="000000"/>
                </a:solidFill>
              </a:rPr>
              <a:t>.</a:t>
            </a:r>
            <a:r>
              <a:rPr lang="en-US" sz="1200" u="sng">
                <a:solidFill>
                  <a:srgbClr val="000000"/>
                </a:solidFill>
              </a:rPr>
              <a:t>   </a:t>
            </a:r>
          </a:p>
          <a:p>
            <a:endParaRPr lang="en-US" sz="1200" u="sng">
              <a:solidFill>
                <a:srgbClr val="000000"/>
              </a:solidFill>
            </a:endParaRPr>
          </a:p>
          <a:p>
            <a:r>
              <a:rPr lang="en-US" sz="1200">
                <a:solidFill>
                  <a:srgbClr val="000000"/>
                </a:solidFill>
              </a:rPr>
              <a:t>If the Non-Employee has emergency response duties in the event of a disaster, check this option. This designation will be printed on the Non-Employee’s USDA LincPass.</a:t>
            </a:r>
          </a:p>
        </p:txBody>
      </p:sp>
      <p:sp>
        <p:nvSpPr>
          <p:cNvPr id="38917" name="Text Box 15"/>
          <p:cNvSpPr txBox="1">
            <a:spLocks noChangeArrowheads="1"/>
          </p:cNvSpPr>
          <p:nvPr/>
        </p:nvSpPr>
        <p:spPr bwMode="auto">
          <a:xfrm>
            <a:off x="304800" y="1066800"/>
            <a:ext cx="7486650"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 Record</a:t>
            </a:r>
          </a:p>
        </p:txBody>
      </p:sp>
      <p:sp>
        <p:nvSpPr>
          <p:cNvPr id="38918" name="Rectangle 19"/>
          <p:cNvSpPr>
            <a:spLocks noChangeArrowheads="1"/>
          </p:cNvSpPr>
          <p:nvPr/>
        </p:nvSpPr>
        <p:spPr bwMode="auto">
          <a:xfrm>
            <a:off x="1447800" y="6096000"/>
            <a:ext cx="6172200" cy="284163"/>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C-21.</a:t>
            </a:r>
            <a:r>
              <a:rPr lang="en-US" sz="1200">
                <a:solidFill>
                  <a:srgbClr val="000000"/>
                </a:solidFill>
              </a:rPr>
              <a:t> </a:t>
            </a:r>
            <a:r>
              <a:rPr lang="en-US" sz="1200" b="1">
                <a:solidFill>
                  <a:srgbClr val="000000"/>
                </a:solidFill>
              </a:rPr>
              <a:t>Notes:</a:t>
            </a:r>
            <a:r>
              <a:rPr lang="en-US" sz="1200">
                <a:solidFill>
                  <a:srgbClr val="000000"/>
                </a:solidFill>
              </a:rPr>
              <a:t> This field is masked and therefore does not permit data entry.</a:t>
            </a:r>
          </a:p>
        </p:txBody>
      </p:sp>
      <p:pic>
        <p:nvPicPr>
          <p:cNvPr id="38919" name="Picture 25"/>
          <p:cNvPicPr>
            <a:picLocks noChangeAspect="1" noChangeArrowheads="1"/>
          </p:cNvPicPr>
          <p:nvPr/>
        </p:nvPicPr>
        <p:blipFill>
          <a:blip r:embed="rId3"/>
          <a:srcRect l="14999" t="68437" r="29250" b="6563"/>
          <a:stretch>
            <a:fillRect/>
          </a:stretch>
        </p:blipFill>
        <p:spPr bwMode="auto">
          <a:xfrm>
            <a:off x="1524000" y="1676400"/>
            <a:ext cx="6018213" cy="2157413"/>
          </a:xfrm>
          <a:prstGeom prst="rect">
            <a:avLst/>
          </a:prstGeom>
          <a:noFill/>
          <a:ln w="9525">
            <a:noFill/>
            <a:miter lim="800000"/>
            <a:headEnd/>
            <a:tailEnd/>
          </a:ln>
        </p:spPr>
      </p:pic>
      <p:sp>
        <p:nvSpPr>
          <p:cNvPr id="38920" name="AutoShape 26"/>
          <p:cNvSpPr>
            <a:spLocks noChangeArrowheads="1"/>
          </p:cNvSpPr>
          <p:nvPr/>
        </p:nvSpPr>
        <p:spPr bwMode="auto">
          <a:xfrm>
            <a:off x="1752600" y="2438400"/>
            <a:ext cx="1905000" cy="4572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8921" name="Text Box 27"/>
          <p:cNvSpPr txBox="1">
            <a:spLocks noChangeArrowheads="1"/>
          </p:cNvSpPr>
          <p:nvPr/>
        </p:nvSpPr>
        <p:spPr bwMode="auto">
          <a:xfrm>
            <a:off x="3124200" y="2590800"/>
            <a:ext cx="568325" cy="304800"/>
          </a:xfrm>
          <a:prstGeom prst="rect">
            <a:avLst/>
          </a:prstGeom>
          <a:noFill/>
          <a:ln w="9525">
            <a:noFill/>
            <a:miter lim="800000"/>
            <a:headEnd/>
            <a:tailEnd/>
          </a:ln>
        </p:spPr>
        <p:txBody>
          <a:bodyPr wrap="none">
            <a:spAutoFit/>
          </a:bodyPr>
          <a:lstStyle/>
          <a:p>
            <a:r>
              <a:rPr lang="en-US" sz="1400" b="1">
                <a:solidFill>
                  <a:srgbClr val="000000"/>
                </a:solidFill>
              </a:rPr>
              <a:t>C-20</a:t>
            </a:r>
          </a:p>
        </p:txBody>
      </p:sp>
      <p:sp>
        <p:nvSpPr>
          <p:cNvPr id="38922" name="AutoShape 26"/>
          <p:cNvSpPr>
            <a:spLocks noChangeArrowheads="1"/>
          </p:cNvSpPr>
          <p:nvPr/>
        </p:nvSpPr>
        <p:spPr bwMode="auto">
          <a:xfrm>
            <a:off x="3733800" y="2438400"/>
            <a:ext cx="3810000" cy="4572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38923" name="Text Box 27"/>
          <p:cNvSpPr txBox="1">
            <a:spLocks noChangeArrowheads="1"/>
          </p:cNvSpPr>
          <p:nvPr/>
        </p:nvSpPr>
        <p:spPr bwMode="auto">
          <a:xfrm>
            <a:off x="6934200" y="2590800"/>
            <a:ext cx="568325" cy="304800"/>
          </a:xfrm>
          <a:prstGeom prst="rect">
            <a:avLst/>
          </a:prstGeom>
          <a:noFill/>
          <a:ln w="9525">
            <a:noFill/>
            <a:miter lim="800000"/>
            <a:headEnd/>
            <a:tailEnd/>
          </a:ln>
        </p:spPr>
        <p:txBody>
          <a:bodyPr wrap="none">
            <a:spAutoFit/>
          </a:bodyPr>
          <a:lstStyle/>
          <a:p>
            <a:r>
              <a:rPr lang="en-US" sz="1400" b="1">
                <a:solidFill>
                  <a:srgbClr val="000000"/>
                </a:solidFill>
              </a:rPr>
              <a:t>C-21</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D1D476B3-C329-4AFA-8D89-A2EAFFA6E239}" type="slidenum">
              <a:rPr lang="en-US" sz="1400">
                <a:solidFill>
                  <a:srgbClr val="000000"/>
                </a:solidFill>
              </a:rPr>
              <a:pPr algn="r"/>
              <a:t>9</a:t>
            </a:fld>
            <a:endParaRPr lang="en-US" sz="1400">
              <a:solidFill>
                <a:srgbClr val="000000"/>
              </a:solidFill>
            </a:endParaRPr>
          </a:p>
        </p:txBody>
      </p:sp>
      <p:sp>
        <p:nvSpPr>
          <p:cNvPr id="40962" name="Rectangle 5"/>
          <p:cNvSpPr>
            <a:spLocks noChangeArrowheads="1"/>
          </p:cNvSpPr>
          <p:nvPr/>
        </p:nvSpPr>
        <p:spPr bwMode="auto">
          <a:xfrm>
            <a:off x="4419600" y="6781800"/>
            <a:ext cx="4724400" cy="19050"/>
          </a:xfrm>
          <a:prstGeom prst="rect">
            <a:avLst/>
          </a:prstGeom>
          <a:gradFill rotWithShape="1">
            <a:gsLst>
              <a:gs pos="0">
                <a:schemeClr val="bg1">
                  <a:alpha val="50998"/>
                </a:schemeClr>
              </a:gs>
              <a:gs pos="100000">
                <a:schemeClr val="bg1"/>
              </a:gs>
            </a:gsLst>
            <a:lin ang="0" scaled="1"/>
          </a:gradFill>
          <a:ln w="9525">
            <a:noFill/>
            <a:miter lim="800000"/>
            <a:headEnd/>
            <a:tailEnd/>
          </a:ln>
        </p:spPr>
        <p:txBody>
          <a:bodyPr wrap="none" anchor="ctr"/>
          <a:lstStyle/>
          <a:p>
            <a:endParaRPr lang="en-US" sz="1200">
              <a:solidFill>
                <a:srgbClr val="000000"/>
              </a:solidFill>
            </a:endParaRPr>
          </a:p>
        </p:txBody>
      </p:sp>
      <p:sp>
        <p:nvSpPr>
          <p:cNvPr id="40963" name="Rectangle 7"/>
          <p:cNvSpPr>
            <a:spLocks noChangeArrowheads="1"/>
          </p:cNvSpPr>
          <p:nvPr/>
        </p:nvSpPr>
        <p:spPr bwMode="auto">
          <a:xfrm>
            <a:off x="1447800" y="1524000"/>
            <a:ext cx="6172200" cy="2514600"/>
          </a:xfrm>
          <a:prstGeom prst="rect">
            <a:avLst/>
          </a:prstGeom>
          <a:noFill/>
          <a:ln w="76200">
            <a:solidFill>
              <a:srgbClr val="333333"/>
            </a:solidFill>
            <a:miter lim="800000"/>
            <a:headEnd/>
            <a:tailEnd/>
          </a:ln>
        </p:spPr>
        <p:txBody>
          <a:bodyPr wrap="none" anchor="ctr"/>
          <a:lstStyle/>
          <a:p>
            <a:endParaRPr lang="en-US" sz="1200">
              <a:solidFill>
                <a:srgbClr val="000000"/>
              </a:solidFill>
            </a:endParaRPr>
          </a:p>
        </p:txBody>
      </p:sp>
      <p:sp>
        <p:nvSpPr>
          <p:cNvPr id="40964" name="Text Box 15"/>
          <p:cNvSpPr txBox="1">
            <a:spLocks noChangeArrowheads="1"/>
          </p:cNvSpPr>
          <p:nvPr/>
        </p:nvSpPr>
        <p:spPr bwMode="auto">
          <a:xfrm>
            <a:off x="304800" y="1066800"/>
            <a:ext cx="7486650" cy="366713"/>
          </a:xfrm>
          <a:prstGeom prst="rect">
            <a:avLst/>
          </a:prstGeom>
          <a:noFill/>
          <a:ln w="9525">
            <a:noFill/>
            <a:miter lim="800000"/>
            <a:headEnd/>
            <a:tailEnd/>
          </a:ln>
        </p:spPr>
        <p:txBody>
          <a:bodyPr wrap="none">
            <a:spAutoFit/>
          </a:bodyPr>
          <a:lstStyle/>
          <a:p>
            <a:r>
              <a:rPr lang="en-US" b="1">
                <a:solidFill>
                  <a:srgbClr val="000066"/>
                </a:solidFill>
              </a:rPr>
              <a:t>Module C: Finding or Creating a Non-Employee Information Record</a:t>
            </a:r>
          </a:p>
        </p:txBody>
      </p:sp>
      <p:sp>
        <p:nvSpPr>
          <p:cNvPr id="40965" name="Rectangle 18"/>
          <p:cNvSpPr>
            <a:spLocks noChangeArrowheads="1"/>
          </p:cNvSpPr>
          <p:nvPr/>
        </p:nvSpPr>
        <p:spPr bwMode="auto">
          <a:xfrm>
            <a:off x="1447800" y="5638800"/>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C-24.</a:t>
            </a:r>
            <a:r>
              <a:rPr lang="en-US" sz="1200">
                <a:solidFill>
                  <a:srgbClr val="000000"/>
                </a:solidFill>
              </a:rPr>
              <a:t> </a:t>
            </a:r>
            <a:r>
              <a:rPr lang="en-US" sz="1200" b="1">
                <a:solidFill>
                  <a:srgbClr val="000000"/>
                </a:solidFill>
              </a:rPr>
              <a:t>Security Office Identifier:</a:t>
            </a:r>
            <a:r>
              <a:rPr lang="en-US" sz="1200">
                <a:solidFill>
                  <a:srgbClr val="000000"/>
                </a:solidFill>
              </a:rPr>
              <a:t> This field is masked and therefore does not permit data entry.</a:t>
            </a:r>
          </a:p>
        </p:txBody>
      </p:sp>
      <p:sp>
        <p:nvSpPr>
          <p:cNvPr id="40966" name="Rectangle 19"/>
          <p:cNvSpPr>
            <a:spLocks noChangeArrowheads="1"/>
          </p:cNvSpPr>
          <p:nvPr/>
        </p:nvSpPr>
        <p:spPr bwMode="auto">
          <a:xfrm>
            <a:off x="1447800" y="4267200"/>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C-22.</a:t>
            </a:r>
            <a:r>
              <a:rPr lang="en-US" sz="1200">
                <a:solidFill>
                  <a:srgbClr val="000000"/>
                </a:solidFill>
              </a:rPr>
              <a:t> </a:t>
            </a:r>
            <a:r>
              <a:rPr lang="en-US" sz="1200" b="1">
                <a:solidFill>
                  <a:srgbClr val="000000"/>
                </a:solidFill>
              </a:rPr>
              <a:t>Submitting Office Number:</a:t>
            </a:r>
            <a:r>
              <a:rPr lang="en-US" sz="1200">
                <a:solidFill>
                  <a:srgbClr val="000000"/>
                </a:solidFill>
              </a:rPr>
              <a:t> This field is masked and therefore does not permit data entry.</a:t>
            </a:r>
          </a:p>
        </p:txBody>
      </p:sp>
      <p:sp>
        <p:nvSpPr>
          <p:cNvPr id="40967" name="Rectangle 24"/>
          <p:cNvSpPr>
            <a:spLocks noChangeArrowheads="1"/>
          </p:cNvSpPr>
          <p:nvPr/>
        </p:nvSpPr>
        <p:spPr bwMode="auto">
          <a:xfrm>
            <a:off x="1447800" y="4953000"/>
            <a:ext cx="6172200" cy="466725"/>
          </a:xfrm>
          <a:prstGeom prst="rect">
            <a:avLst/>
          </a:prstGeom>
          <a:noFill/>
          <a:ln w="9525">
            <a:solidFill>
              <a:srgbClr val="FF0000"/>
            </a:solidFill>
            <a:miter lim="800000"/>
            <a:headEnd/>
            <a:tailEnd/>
          </a:ln>
        </p:spPr>
        <p:txBody>
          <a:bodyPr anchor="ctr">
            <a:spAutoFit/>
          </a:bodyPr>
          <a:lstStyle/>
          <a:p>
            <a:r>
              <a:rPr lang="en-US" sz="1200" b="1">
                <a:solidFill>
                  <a:srgbClr val="000000"/>
                </a:solidFill>
              </a:rPr>
              <a:t>Step C-23.</a:t>
            </a:r>
            <a:r>
              <a:rPr lang="en-US" sz="1200">
                <a:solidFill>
                  <a:srgbClr val="000000"/>
                </a:solidFill>
              </a:rPr>
              <a:t> </a:t>
            </a:r>
            <a:r>
              <a:rPr lang="en-US" sz="1200" b="1">
                <a:solidFill>
                  <a:srgbClr val="000000"/>
                </a:solidFill>
              </a:rPr>
              <a:t>OPAC/ALC Number:</a:t>
            </a:r>
            <a:r>
              <a:rPr lang="en-US" sz="1200">
                <a:solidFill>
                  <a:srgbClr val="000000"/>
                </a:solidFill>
              </a:rPr>
              <a:t> This field is masked and therefore does not permit data entry.</a:t>
            </a:r>
          </a:p>
        </p:txBody>
      </p:sp>
      <p:pic>
        <p:nvPicPr>
          <p:cNvPr id="40968" name="Picture 13"/>
          <p:cNvPicPr>
            <a:picLocks noChangeAspect="1" noChangeArrowheads="1"/>
          </p:cNvPicPr>
          <p:nvPr/>
        </p:nvPicPr>
        <p:blipFill>
          <a:blip r:embed="rId3"/>
          <a:srcRect l="14999" t="68437" r="29250" b="6563"/>
          <a:stretch>
            <a:fillRect/>
          </a:stretch>
        </p:blipFill>
        <p:spPr bwMode="auto">
          <a:xfrm>
            <a:off x="1524000" y="1676400"/>
            <a:ext cx="6018213" cy="2157413"/>
          </a:xfrm>
          <a:prstGeom prst="rect">
            <a:avLst/>
          </a:prstGeom>
          <a:noFill/>
          <a:ln w="9525">
            <a:noFill/>
            <a:miter lim="800000"/>
            <a:headEnd/>
            <a:tailEnd/>
          </a:ln>
        </p:spPr>
      </p:pic>
      <p:sp>
        <p:nvSpPr>
          <p:cNvPr id="40969" name="AutoShape 26"/>
          <p:cNvSpPr>
            <a:spLocks noChangeArrowheads="1"/>
          </p:cNvSpPr>
          <p:nvPr/>
        </p:nvSpPr>
        <p:spPr bwMode="auto">
          <a:xfrm>
            <a:off x="1752600" y="2743200"/>
            <a:ext cx="1905000" cy="3810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0970" name="AutoShape 26"/>
          <p:cNvSpPr>
            <a:spLocks noChangeArrowheads="1"/>
          </p:cNvSpPr>
          <p:nvPr/>
        </p:nvSpPr>
        <p:spPr bwMode="auto">
          <a:xfrm>
            <a:off x="1752600" y="3124200"/>
            <a:ext cx="1905000" cy="3048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0971" name="AutoShape 26"/>
          <p:cNvSpPr>
            <a:spLocks noChangeArrowheads="1"/>
          </p:cNvSpPr>
          <p:nvPr/>
        </p:nvSpPr>
        <p:spPr bwMode="auto">
          <a:xfrm>
            <a:off x="3733800" y="2743200"/>
            <a:ext cx="1981200" cy="381000"/>
          </a:xfrm>
          <a:prstGeom prst="roundRect">
            <a:avLst>
              <a:gd name="adj" fmla="val 16667"/>
            </a:avLst>
          </a:prstGeom>
          <a:noFill/>
          <a:ln w="28575">
            <a:solidFill>
              <a:srgbClr val="FF0000"/>
            </a:solidFill>
            <a:round/>
            <a:headEnd/>
            <a:tailEnd/>
          </a:ln>
        </p:spPr>
        <p:txBody>
          <a:bodyPr wrap="none" anchor="ctr"/>
          <a:lstStyle/>
          <a:p>
            <a:pPr algn="ctr"/>
            <a:endParaRPr lang="en-US" sz="1200">
              <a:solidFill>
                <a:srgbClr val="000000"/>
              </a:solidFill>
            </a:endParaRPr>
          </a:p>
        </p:txBody>
      </p:sp>
      <p:sp>
        <p:nvSpPr>
          <p:cNvPr id="40972" name="Text Box 27"/>
          <p:cNvSpPr txBox="1">
            <a:spLocks noChangeArrowheads="1"/>
          </p:cNvSpPr>
          <p:nvPr/>
        </p:nvSpPr>
        <p:spPr bwMode="auto">
          <a:xfrm>
            <a:off x="3124200" y="2819400"/>
            <a:ext cx="568325" cy="304800"/>
          </a:xfrm>
          <a:prstGeom prst="rect">
            <a:avLst/>
          </a:prstGeom>
          <a:noFill/>
          <a:ln w="9525">
            <a:noFill/>
            <a:miter lim="800000"/>
            <a:headEnd/>
            <a:tailEnd/>
          </a:ln>
        </p:spPr>
        <p:txBody>
          <a:bodyPr wrap="none">
            <a:spAutoFit/>
          </a:bodyPr>
          <a:lstStyle/>
          <a:p>
            <a:r>
              <a:rPr lang="en-US" sz="1400" b="1">
                <a:solidFill>
                  <a:srgbClr val="000000"/>
                </a:solidFill>
              </a:rPr>
              <a:t>C-22</a:t>
            </a:r>
          </a:p>
        </p:txBody>
      </p:sp>
      <p:sp>
        <p:nvSpPr>
          <p:cNvPr id="40973" name="Text Box 27"/>
          <p:cNvSpPr txBox="1">
            <a:spLocks noChangeArrowheads="1"/>
          </p:cNvSpPr>
          <p:nvPr/>
        </p:nvSpPr>
        <p:spPr bwMode="auto">
          <a:xfrm>
            <a:off x="5181600" y="2819400"/>
            <a:ext cx="568325" cy="304800"/>
          </a:xfrm>
          <a:prstGeom prst="rect">
            <a:avLst/>
          </a:prstGeom>
          <a:noFill/>
          <a:ln w="9525">
            <a:noFill/>
            <a:miter lim="800000"/>
            <a:headEnd/>
            <a:tailEnd/>
          </a:ln>
        </p:spPr>
        <p:txBody>
          <a:bodyPr wrap="none">
            <a:spAutoFit/>
          </a:bodyPr>
          <a:lstStyle/>
          <a:p>
            <a:r>
              <a:rPr lang="en-US" sz="1400" b="1">
                <a:solidFill>
                  <a:srgbClr val="000000"/>
                </a:solidFill>
              </a:rPr>
              <a:t>C-23</a:t>
            </a:r>
          </a:p>
        </p:txBody>
      </p:sp>
      <p:sp>
        <p:nvSpPr>
          <p:cNvPr id="40974" name="Text Box 27"/>
          <p:cNvSpPr txBox="1">
            <a:spLocks noChangeArrowheads="1"/>
          </p:cNvSpPr>
          <p:nvPr/>
        </p:nvSpPr>
        <p:spPr bwMode="auto">
          <a:xfrm>
            <a:off x="3124200" y="3124200"/>
            <a:ext cx="568325" cy="304800"/>
          </a:xfrm>
          <a:prstGeom prst="rect">
            <a:avLst/>
          </a:prstGeom>
          <a:noFill/>
          <a:ln w="9525">
            <a:noFill/>
            <a:miter lim="800000"/>
            <a:headEnd/>
            <a:tailEnd/>
          </a:ln>
        </p:spPr>
        <p:txBody>
          <a:bodyPr wrap="none">
            <a:spAutoFit/>
          </a:bodyPr>
          <a:lstStyle/>
          <a:p>
            <a:r>
              <a:rPr lang="en-US" sz="1400" b="1">
                <a:solidFill>
                  <a:srgbClr val="000000"/>
                </a:solidFill>
              </a:rPr>
              <a:t>C-24</a:t>
            </a:r>
          </a:p>
        </p:txBody>
      </p:sp>
      <p:sp>
        <p:nvSpPr>
          <p:cNvPr id="40975" name="Slide Number Placeholder 16"/>
          <p:cNvSpPr>
            <a:spLocks noGrp="1"/>
          </p:cNvSpPr>
          <p:nvPr>
            <p:ph type="sldNum" sz="quarter" idx="12"/>
          </p:nvPr>
        </p:nvSpPr>
        <p:spPr>
          <a:noFill/>
        </p:spPr>
        <p:txBody>
          <a:bodyPr/>
          <a:lstStyle/>
          <a:p>
            <a:fld id="{C561A103-AEAE-4632-9A18-E968C60BA949}" type="slidenum">
              <a:rPr lang="en-US" smtClean="0"/>
              <a:pPr/>
              <a:t>9</a:t>
            </a:fld>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991</Words>
  <Application>Microsoft Office PowerPoint</Application>
  <PresentationFormat>On-screen Show (4:3)</PresentationFormat>
  <Paragraphs>124</Paragraphs>
  <Slides>16</Slides>
  <Notes>14</Notes>
  <HiddenSlides>0</HiddenSlides>
  <MMClips>0</MMClips>
  <ScaleCrop>false</ScaleCrop>
  <HeadingPairs>
    <vt:vector size="6" baseType="variant">
      <vt:variant>
        <vt:lpstr>Fonts Used</vt:lpstr>
      </vt:variant>
      <vt:variant>
        <vt:i4>3</vt:i4>
      </vt:variant>
      <vt:variant>
        <vt:lpstr>Design Template</vt:lpstr>
      </vt:variant>
      <vt:variant>
        <vt:i4>2</vt:i4>
      </vt:variant>
      <vt:variant>
        <vt:lpstr>Slide Titles</vt:lpstr>
      </vt:variant>
      <vt:variant>
        <vt:i4>16</vt:i4>
      </vt:variant>
    </vt:vector>
  </HeadingPairs>
  <TitlesOfParts>
    <vt:vector size="21" baseType="lpstr">
      <vt:lpstr>Calibri</vt:lpstr>
      <vt:lpstr>Arial</vt:lpstr>
      <vt:lpstr>Times New Roman</vt:lpstr>
      <vt:lpstr>Office Theme</vt:lpstr>
      <vt:lpstr>Default Design</vt:lpstr>
      <vt:lpstr>Non-Federal Employee Information System</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Non-Federal Employee Information System</dc:title>
  <dc:creator>mjafari</dc:creator>
  <cp:lastModifiedBy>usda</cp:lastModifiedBy>
  <cp:revision>1</cp:revision>
  <dcterms:created xsi:type="dcterms:W3CDTF">2009-06-22T14:26:01Z</dcterms:created>
  <dcterms:modified xsi:type="dcterms:W3CDTF">2009-06-26T19:24:49Z</dcterms:modified>
</cp:coreProperties>
</file>