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481437-8420-4CA7-BA98-2E805FE46CC8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41B14-68B3-4CBC-B6FC-B43C8A1C8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49D758-CB00-4B79-94F9-B29820967C6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68B9-43BB-44D1-87F5-61F24E295B5C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D167-A191-4EF7-B471-93A57EBE1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68B9-43BB-44D1-87F5-61F24E295B5C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D167-A191-4EF7-B471-93A57EBE1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68B9-43BB-44D1-87F5-61F24E295B5C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D167-A191-4EF7-B471-93A57EBE1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EEA49-87AC-4CED-A586-4738C41A0972}" type="datetime1">
              <a:rPr lang="en-US" smtClean="0"/>
              <a:pPr>
                <a:defRPr/>
              </a:pPr>
              <a:t>06/24/2010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STAR METRICS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604D3-49D1-4CFA-9D29-0E37CC113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68B9-43BB-44D1-87F5-61F24E295B5C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D167-A191-4EF7-B471-93A57EBE1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68B9-43BB-44D1-87F5-61F24E295B5C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D167-A191-4EF7-B471-93A57EBE1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68B9-43BB-44D1-87F5-61F24E295B5C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D167-A191-4EF7-B471-93A57EBE1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68B9-43BB-44D1-87F5-61F24E295B5C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D167-A191-4EF7-B471-93A57EBE1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68B9-43BB-44D1-87F5-61F24E295B5C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D167-A191-4EF7-B471-93A57EBE1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68B9-43BB-44D1-87F5-61F24E295B5C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D167-A191-4EF7-B471-93A57EBE1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68B9-43BB-44D1-87F5-61F24E295B5C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D167-A191-4EF7-B471-93A57EBE1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68B9-43BB-44D1-87F5-61F24E295B5C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D167-A191-4EF7-B471-93A57EBE1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868B9-43BB-44D1-87F5-61F24E295B5C}" type="datetimeFigureOut">
              <a:rPr lang="en-US" smtClean="0"/>
              <a:pPr/>
              <a:t>06/24/2010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FD167-A191-4EF7-B471-93A57EBE1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3810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Star Metrics Phase 1 – 14 Requested Data Elements</a:t>
            </a:r>
            <a:endParaRPr lang="en-US" sz="2800" dirty="0">
              <a:latin typeface="+mj-lt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STAR METRICS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604D3-49D1-4CFA-9D29-0E37CC11319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90598" y="1143006"/>
          <a:ext cx="7391401" cy="4648194"/>
        </p:xfrm>
        <a:graphic>
          <a:graphicData uri="http://schemas.openxmlformats.org/drawingml/2006/table">
            <a:tbl>
              <a:tblPr/>
              <a:tblGrid>
                <a:gridCol w="1204736"/>
                <a:gridCol w="948731"/>
                <a:gridCol w="948731"/>
                <a:gridCol w="2153499"/>
                <a:gridCol w="702473"/>
                <a:gridCol w="839348"/>
                <a:gridCol w="593883"/>
              </a:tblGrid>
              <a:tr h="2280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Description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Element ID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Required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Item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Data Source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Unit of Analysis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Purpose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23948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Information on </a:t>
                      </a:r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Individuals 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and Awards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Anonymized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Employee ID 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University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Individual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Job Metrics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Unique Award Number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Award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0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Recipient Account Number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Award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0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Overhead charged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Award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0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Occupational Classification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Individual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0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Proportion of time allocated to award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Individual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0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FTE status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Individual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08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0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Information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on Indirect Costs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Overhead Salary +Fringe to Total Ratio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University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University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Job Metrics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8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81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Payments to vendors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Unique Award Number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University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Award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Secondary Economic Impact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Recipient Account Number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Award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0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Vendor Duns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Vendor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0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Funds Disbursed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Vendor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08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81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Subcontracts and subawards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Unique Award Number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University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Award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Secondary Economic Impact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Recipient Account Number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Award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0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kern="120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Subrecipient</a:t>
                      </a:r>
                      <a:r>
                        <a:rPr lang="en-US" sz="8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Recipient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Duns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Subcontractor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32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kern="120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Funds </a:t>
                      </a:r>
                      <a:r>
                        <a:rPr lang="en-US" sz="8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Disbursed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Subcontractor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153</Words>
  <Application>Microsoft Office PowerPoint</Application>
  <PresentationFormat>On-screen Show (4:3)</PresentationFormat>
  <Paragraphs>87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National Science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jlane</dc:creator>
  <cp:lastModifiedBy>jlane</cp:lastModifiedBy>
  <cp:revision>2</cp:revision>
  <dcterms:created xsi:type="dcterms:W3CDTF">2010-06-23T20:07:40Z</dcterms:created>
  <dcterms:modified xsi:type="dcterms:W3CDTF">2010-06-24T12:28:31Z</dcterms:modified>
</cp:coreProperties>
</file>