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8" r:id="rId9"/>
    <p:sldId id="271" r:id="rId10"/>
    <p:sldId id="275" r:id="rId11"/>
    <p:sldId id="276" r:id="rId12"/>
    <p:sldId id="277" r:id="rId13"/>
    <p:sldId id="282" r:id="rId14"/>
    <p:sldId id="284" r:id="rId15"/>
    <p:sldId id="287" r:id="rId16"/>
    <p:sldId id="292" r:id="rId17"/>
    <p:sldId id="294" r:id="rId18"/>
    <p:sldId id="296" r:id="rId19"/>
    <p:sldId id="298" r:id="rId20"/>
    <p:sldId id="300" r:id="rId21"/>
    <p:sldId id="302" r:id="rId22"/>
    <p:sldId id="321" r:id="rId23"/>
    <p:sldId id="304" r:id="rId24"/>
    <p:sldId id="308" r:id="rId25"/>
    <p:sldId id="310" r:id="rId26"/>
    <p:sldId id="314" r:id="rId27"/>
    <p:sldId id="315" r:id="rId28"/>
    <p:sldId id="316" r:id="rId29"/>
    <p:sldId id="317" r:id="rId30"/>
    <p:sldId id="318" r:id="rId31"/>
    <p:sldId id="319" r:id="rId32"/>
    <p:sldId id="32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619A5-A561-4DC3-8FAB-ECA793B3A371}" type="datetimeFigureOut">
              <a:rPr lang="en-US" smtClean="0"/>
              <a:pPr/>
              <a:t>10/15/2010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DBD5D-4167-4D1E-BD3F-C4C57395D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Screen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BD5D-4167-4D1E-BD3F-C4C57395DD3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Disaster Selection</a:t>
            </a:r>
            <a:r>
              <a:rPr lang="en-US" baseline="0" dirty="0" smtClean="0"/>
              <a:t> Screen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BD5D-4167-4D1E-BD3F-C4C57395DD3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Damage Selection Screen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BD5D-4167-4D1E-BD3F-C4C57395DD3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Home/PP Damage</a:t>
            </a:r>
            <a:r>
              <a:rPr lang="en-US" baseline="0" dirty="0" smtClean="0"/>
              <a:t> Selection Screen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BD5D-4167-4D1E-BD3F-C4C57395DD3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</a:t>
            </a:r>
            <a:r>
              <a:rPr lang="en-US" baseline="0" dirty="0" smtClean="0"/>
              <a:t> of Home that was Damage Screen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BD5D-4167-4D1E-BD3F-C4C57395DD3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Insurance Selection Screen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BD5D-4167-4D1E-BD3F-C4C57395DD3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Medical/Dental</a:t>
            </a:r>
            <a:r>
              <a:rPr lang="en-US" baseline="0" dirty="0" smtClean="0"/>
              <a:t> and Funeral Screen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BD5D-4167-4D1E-BD3F-C4C57395DD3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Medical/Dental</a:t>
            </a:r>
            <a:r>
              <a:rPr lang="en-US" baseline="0" dirty="0" smtClean="0"/>
              <a:t> and Funeral Insurance Screen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BD5D-4167-4D1E-BD3F-C4C57395DD3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Vehicle Damage</a:t>
            </a:r>
            <a:r>
              <a:rPr lang="en-US" baseline="0" dirty="0" smtClean="0"/>
              <a:t> Selection Screen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BD5D-4167-4D1E-BD3F-C4C57395DD3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Miscellaneous</a:t>
            </a:r>
            <a:r>
              <a:rPr lang="en-US" baseline="0" dirty="0" smtClean="0"/>
              <a:t> Items Selection Screen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BD5D-4167-4D1E-BD3F-C4C57395DD3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Emergency Needs Selection Screen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BD5D-4167-4D1E-BD3F-C4C57395DD3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Continued Additional Information Screen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BD5D-4167-4D1E-BD3F-C4C57395DD3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Loss of</a:t>
            </a:r>
            <a:r>
              <a:rPr lang="en-US" baseline="0" dirty="0" smtClean="0"/>
              <a:t> Support Selection Screen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BD5D-4167-4D1E-BD3F-C4C57395DD3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Additional Occupants</a:t>
            </a:r>
            <a:r>
              <a:rPr lang="en-US" baseline="0" dirty="0" smtClean="0"/>
              <a:t> </a:t>
            </a:r>
            <a:r>
              <a:rPr lang="en-US" dirty="0" smtClean="0"/>
              <a:t>Screen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BD5D-4167-4D1E-BD3F-C4C57395DD3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Financial Selection for Self-Employment and Business Screen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BD5D-4167-4D1E-BD3F-C4C57395DD3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Financial Information Screen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BD5D-4167-4D1E-BD3F-C4C57395DD3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Verification of Income Screen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BD5D-4167-4D1E-BD3F-C4C57395DD3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Help</a:t>
            </a:r>
            <a:r>
              <a:rPr lang="en-US" baseline="0" dirty="0" smtClean="0"/>
              <a:t> for Verification of Income Screen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BD5D-4167-4D1E-BD3F-C4C57395DD3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 Screen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BD5D-4167-4D1E-BD3F-C4C57395DD3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Continuation of Conclusion</a:t>
            </a:r>
            <a:r>
              <a:rPr lang="en-US" baseline="0" dirty="0" smtClean="0"/>
              <a:t> Screen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BD5D-4167-4D1E-BD3F-C4C57395DD3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Continuation of Conclusion</a:t>
            </a:r>
            <a:r>
              <a:rPr lang="en-US" baseline="0" dirty="0" smtClean="0"/>
              <a:t> Screen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BD5D-4167-4D1E-BD3F-C4C57395DD3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Continued Conclusion Screen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BD5D-4167-4D1E-BD3F-C4C57395DD3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Instruction</a:t>
            </a:r>
            <a:r>
              <a:rPr lang="en-US" baseline="0" dirty="0" smtClean="0"/>
              <a:t> Screen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BD5D-4167-4D1E-BD3F-C4C57395DD3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Continued Conclusion Screen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BD5D-4167-4D1E-BD3F-C4C57395DD3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Privacy Act Screen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BD5D-4167-4D1E-BD3F-C4C57395DD3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Identification/Personal</a:t>
            </a:r>
            <a:r>
              <a:rPr lang="en-US" baseline="0" dirty="0" smtClean="0"/>
              <a:t> Information Screen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BD5D-4167-4D1E-BD3F-C4C57395DD3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Contact/Phone</a:t>
            </a:r>
            <a:r>
              <a:rPr lang="en-US" baseline="0" dirty="0" smtClean="0"/>
              <a:t> Information Screen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BD5D-4167-4D1E-BD3F-C4C57395DD3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Address/Postal Screen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BD5D-4167-4D1E-BD3F-C4C57395DD3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Address Correction</a:t>
            </a:r>
            <a:r>
              <a:rPr lang="en-US" baseline="0" dirty="0" smtClean="0"/>
              <a:t> Screen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BD5D-4167-4D1E-BD3F-C4C57395DD3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District/</a:t>
            </a:r>
            <a:r>
              <a:rPr lang="en-US" baseline="0" dirty="0" smtClean="0"/>
              <a:t> County Screen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BD5D-4167-4D1E-BD3F-C4C57395DD3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C1912-F399-4FEF-B00C-6C2CF192AA10}" type="datetimeFigureOut">
              <a:rPr lang="en-US" smtClean="0"/>
              <a:pPr/>
              <a:t>10/15/2010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4F2A-E4B9-4E30-9613-FE948F961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C1912-F399-4FEF-B00C-6C2CF192AA10}" type="datetimeFigureOut">
              <a:rPr lang="en-US" smtClean="0"/>
              <a:pPr/>
              <a:t>10/15/2010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4F2A-E4B9-4E30-9613-FE948F961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C1912-F399-4FEF-B00C-6C2CF192AA10}" type="datetimeFigureOut">
              <a:rPr lang="en-US" smtClean="0"/>
              <a:pPr/>
              <a:t>10/15/2010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4F2A-E4B9-4E30-9613-FE948F961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C1912-F399-4FEF-B00C-6C2CF192AA10}" type="datetimeFigureOut">
              <a:rPr lang="en-US" smtClean="0"/>
              <a:pPr/>
              <a:t>10/15/2010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4F2A-E4B9-4E30-9613-FE948F961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C1912-F399-4FEF-B00C-6C2CF192AA10}" type="datetimeFigureOut">
              <a:rPr lang="en-US" smtClean="0"/>
              <a:pPr/>
              <a:t>10/15/2010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4F2A-E4B9-4E30-9613-FE948F961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C1912-F399-4FEF-B00C-6C2CF192AA10}" type="datetimeFigureOut">
              <a:rPr lang="en-US" smtClean="0"/>
              <a:pPr/>
              <a:t>10/15/2010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4F2A-E4B9-4E30-9613-FE948F961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C1912-F399-4FEF-B00C-6C2CF192AA10}" type="datetimeFigureOut">
              <a:rPr lang="en-US" smtClean="0"/>
              <a:pPr/>
              <a:t>10/15/2010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4F2A-E4B9-4E30-9613-FE948F961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C1912-F399-4FEF-B00C-6C2CF192AA10}" type="datetimeFigureOut">
              <a:rPr lang="en-US" smtClean="0"/>
              <a:pPr/>
              <a:t>10/15/2010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4F2A-E4B9-4E30-9613-FE948F961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C1912-F399-4FEF-B00C-6C2CF192AA10}" type="datetimeFigureOut">
              <a:rPr lang="en-US" smtClean="0"/>
              <a:pPr/>
              <a:t>10/15/2010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4F2A-E4B9-4E30-9613-FE948F961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C1912-F399-4FEF-B00C-6C2CF192AA10}" type="datetimeFigureOut">
              <a:rPr lang="en-US" smtClean="0"/>
              <a:pPr/>
              <a:t>10/15/2010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4F2A-E4B9-4E30-9613-FE948F961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C1912-F399-4FEF-B00C-6C2CF192AA10}" type="datetimeFigureOut">
              <a:rPr lang="en-US" smtClean="0"/>
              <a:pPr/>
              <a:t>10/15/2010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4F2A-E4B9-4E30-9613-FE948F961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C1912-F399-4FEF-B00C-6C2CF192AA10}" type="datetimeFigureOut">
              <a:rPr lang="en-US" smtClean="0"/>
              <a:pPr/>
              <a:t>10/15/2010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B4F2A-E4B9-4E30-9613-FE948F961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Spanish Version of RI WEB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771063" cy="733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772650" cy="733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772650" cy="733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71063" cy="733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0050" y="3352800"/>
            <a:ext cx="7239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12738" y="-236538"/>
            <a:ext cx="9771063" cy="733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147</Words>
  <Application>Microsoft Office PowerPoint</Application>
  <PresentationFormat>On-screen Show (4:3)</PresentationFormat>
  <Paragraphs>61</Paragraphs>
  <Slides>32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Spanish Version of RI WEB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FEMA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lvickre1</dc:creator>
  <cp:lastModifiedBy>sgreene3</cp:lastModifiedBy>
  <cp:revision>20</cp:revision>
  <dcterms:created xsi:type="dcterms:W3CDTF">2010-04-14T14:27:27Z</dcterms:created>
  <dcterms:modified xsi:type="dcterms:W3CDTF">2010-10-15T12:49:43Z</dcterms:modified>
</cp:coreProperties>
</file>