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7389F-9EEF-4B19-A67B-B2626F91CCDA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F652A-10EC-4A9E-A7ED-35267EAAD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</a:t>
            </a:r>
            <a:r>
              <a:rPr lang="en-US" baseline="0" dirty="0" smtClean="0"/>
              <a:t> Filing Deadline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F652A-10EC-4A9E-A7ED-35267EAAD8D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C972-CEBE-4226-A3AC-49949B27C86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C972-CEBE-4226-A3AC-49949B27C86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50F6-CCCE-4104-A380-A71AE75EA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Registration Intake 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600" b="1" dirty="0" smtClean="0"/>
              <a:t>Call Center </a:t>
            </a:r>
            <a:endParaRPr lang="en-US" sz="6600" b="1" dirty="0" smtClean="0"/>
          </a:p>
          <a:p>
            <a:r>
              <a:rPr lang="en-US" sz="1000" b="1" dirty="0" smtClean="0">
                <a:solidFill>
                  <a:schemeClr val="tx1"/>
                </a:solidFill>
              </a:rPr>
              <a:t>FEMA Form 009-0-2T (English) 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Tele-Registration (</a:t>
            </a:r>
            <a:r>
              <a:rPr lang="en-US" sz="1000" b="1" smtClean="0">
                <a:solidFill>
                  <a:schemeClr val="tx1"/>
                </a:solidFill>
              </a:rPr>
              <a:t>Call Center)</a:t>
            </a:r>
            <a:endParaRPr lang="en-US" sz="1000" b="1" dirty="0" smtClean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</a:rPr>
              <a:t>OMB Control Number: 1660-0002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Expiration Date: 8/31/2013</a:t>
            </a:r>
          </a:p>
          <a:p>
            <a:endParaRPr lang="en-US" sz="6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7265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3850" y="-247650"/>
            <a:ext cx="9791700" cy="73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91700" cy="73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28</Words>
  <Application>Microsoft Office PowerPoint</Application>
  <PresentationFormat>On-screen Show (4:3)</PresentationFormat>
  <Paragraphs>8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Registration Intake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FEMA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lvickre1</dc:creator>
  <cp:lastModifiedBy>sgreene3</cp:lastModifiedBy>
  <cp:revision>11</cp:revision>
  <dcterms:created xsi:type="dcterms:W3CDTF">2011-01-24T14:00:48Z</dcterms:created>
  <dcterms:modified xsi:type="dcterms:W3CDTF">2011-01-24T19:56:51Z</dcterms:modified>
</cp:coreProperties>
</file>