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C751-6298-4CEA-B3EC-A039FFA5517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Registration Intake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28800" dirty="0" smtClean="0"/>
              <a:t>Public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FEMA Form 009-0-1Int (English) 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Internet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OMB Control Number: 1660-0002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Expiration Date: 8/31/2013</a:t>
            </a:r>
          </a:p>
          <a:p>
            <a:endParaRPr lang="en-US" sz="18000" dirty="0" smtClean="0"/>
          </a:p>
          <a:p>
            <a:r>
              <a:rPr lang="en-US" sz="9600" dirty="0" smtClean="0"/>
              <a:t> 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</Words>
  <Application>Microsoft Office PowerPoint</Application>
  <PresentationFormat>On-screen Show (4:3)</PresentationFormat>
  <Paragraphs>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Registration Intake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FEMA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Intake </dc:title>
  <dc:creator>lvickre1</dc:creator>
  <cp:lastModifiedBy>sgreene3</cp:lastModifiedBy>
  <cp:revision>6</cp:revision>
  <dcterms:created xsi:type="dcterms:W3CDTF">2011-01-24T15:05:11Z</dcterms:created>
  <dcterms:modified xsi:type="dcterms:W3CDTF">2011-01-24T19:54:47Z</dcterms:modified>
</cp:coreProperties>
</file>