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927B6-BB6B-445E-9CB5-864FA984103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927B6-BB6B-445E-9CB5-864FA984103B}" type="datetimeFigureOut">
              <a:rPr lang="en-US" smtClean="0"/>
              <a:pPr/>
              <a:t>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969BD-68D9-4DC8-B64E-A06D1AE8E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Registration Intake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Public </a:t>
            </a:r>
          </a:p>
          <a:p>
            <a:r>
              <a:rPr lang="en-US" sz="4800" dirty="0" smtClean="0"/>
              <a:t>“Spanish</a:t>
            </a:r>
            <a:r>
              <a:rPr lang="en-US" sz="4800" dirty="0" smtClean="0"/>
              <a:t>”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FEMA Form 009-0-2Int (Spanish) 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Internet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OMB Control Number: 1660-0002</a:t>
            </a:r>
          </a:p>
          <a:p>
            <a:r>
              <a:rPr lang="en-US" sz="1000" b="1" dirty="0" smtClean="0">
                <a:solidFill>
                  <a:schemeClr val="tx1"/>
                </a:solidFill>
              </a:rPr>
              <a:t>Expiration Date: 8/31/2013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72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7265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On-screen Show (4:3)</PresentationFormat>
  <Paragraphs>7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Registration Intake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FEMA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Intake</dc:title>
  <dc:creator>lvickre1</dc:creator>
  <cp:lastModifiedBy>sgreene3</cp:lastModifiedBy>
  <cp:revision>6</cp:revision>
  <dcterms:created xsi:type="dcterms:W3CDTF">2011-01-24T17:19:32Z</dcterms:created>
  <dcterms:modified xsi:type="dcterms:W3CDTF">2011-01-25T16:08:01Z</dcterms:modified>
</cp:coreProperties>
</file>