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3" r:id="rId5"/>
    <p:sldId id="265" r:id="rId6"/>
    <p:sldId id="266"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5E816-CA52-40E6-9C2B-37B5B496E789}"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5E816-CA52-40E6-9C2B-37B5B496E78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5E816-CA52-40E6-9C2B-37B5B496E789}" type="datetimeFigureOut">
              <a:rPr lang="en-US" smtClean="0"/>
              <a:pPr/>
              <a:t>6/16/2011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5E816-CA52-40E6-9C2B-37B5B496E789}" type="datetimeFigureOut">
              <a:rPr lang="en-US" smtClean="0"/>
              <a:pPr/>
              <a:t>6/16/2011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5E816-CA52-40E6-9C2B-37B5B496E789}" type="datetimeFigureOut">
              <a:rPr lang="en-US" smtClean="0"/>
              <a:pPr/>
              <a:t>6/16/2011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E816-CA52-40E6-9C2B-37B5B496E78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E816-CA52-40E6-9C2B-37B5B496E789}"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5E816-CA52-40E6-9C2B-37B5B496E789}" type="datetimeFigureOut">
              <a:rPr lang="en-US" smtClean="0"/>
              <a:pPr/>
              <a:t>6/16/2011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3F9-52F3-4A04-9AD3-314DFB15B4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FAPIIS Public Screen Shots</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Reporting and Use of Information Concerning Integrity and Performance of Recipients of Grants and Cooperative Agreements (ICR 3090-0293)</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FAPIIS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Government Users:</a:t>
            </a:r>
            <a:r>
              <a:rPr lang="en-US" dirty="0"/>
              <a:t> FAPIIS is a distinct application that federal acquisition professionals accessed through the Past Performance Information System (PPIRS) for their use in award and responsibility determinations. Access to FAPIIS is granted when approved for access to </a:t>
            </a:r>
            <a:r>
              <a:rPr lang="en-US" dirty="0" smtClean="0"/>
              <a:t>PPIRS.</a:t>
            </a:r>
          </a:p>
          <a:p>
            <a:endParaRPr lang="en-US" dirty="0" smtClean="0"/>
          </a:p>
          <a:p>
            <a:r>
              <a:rPr lang="en-US" b="1" dirty="0" smtClean="0"/>
              <a:t>Government </a:t>
            </a:r>
            <a:r>
              <a:rPr lang="en-US" b="1" dirty="0"/>
              <a:t>Awardees: </a:t>
            </a:r>
            <a:r>
              <a:rPr lang="en-US" dirty="0"/>
              <a:t>Access to FAPIIS is part of your current PPIRS </a:t>
            </a:r>
            <a:r>
              <a:rPr lang="en-US" dirty="0" smtClean="0"/>
              <a:t>access.</a:t>
            </a:r>
          </a:p>
          <a:p>
            <a:endParaRPr lang="en-US" dirty="0" smtClean="0"/>
          </a:p>
          <a:p>
            <a:r>
              <a:rPr lang="en-US" b="1" dirty="0" smtClean="0"/>
              <a:t>Public </a:t>
            </a:r>
            <a:r>
              <a:rPr lang="en-US" b="1" dirty="0"/>
              <a:t>Access:</a:t>
            </a:r>
            <a:r>
              <a:rPr lang="en-US" dirty="0"/>
              <a:t> In accordance with the passing of the Supplemental Appropriations Act of 2010 (Pub. L. 111-112) public access to the data within FAPIIS was made publicly available for records entered into FAPIIS on or after April 15th 2011.  </a:t>
            </a:r>
            <a:br>
              <a:rPr lang="en-US" dirty="0"/>
            </a:br>
            <a:r>
              <a:rPr lang="en-US" dirty="0"/>
              <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FAPIIS Public Access</a:t>
            </a:r>
            <a:endParaRPr lang="en-US" dirty="0"/>
          </a:p>
        </p:txBody>
      </p:sp>
      <p:sp>
        <p:nvSpPr>
          <p:cNvPr id="3" name="Content Placeholder 2"/>
          <p:cNvSpPr>
            <a:spLocks noGrp="1"/>
          </p:cNvSpPr>
          <p:nvPr>
            <p:ph idx="1"/>
          </p:nvPr>
        </p:nvSpPr>
        <p:spPr/>
        <p:txBody>
          <a:bodyPr>
            <a:normAutofit/>
          </a:bodyPr>
          <a:lstStyle/>
          <a:p>
            <a:r>
              <a:rPr lang="en-US" sz="1400" dirty="0" smtClean="0"/>
              <a:t>https://www.fapiis.gov/fapiis/index.jsp</a:t>
            </a:r>
            <a:endParaRPr lang="en-US" sz="1400" dirty="0"/>
          </a:p>
        </p:txBody>
      </p:sp>
      <p:pic>
        <p:nvPicPr>
          <p:cNvPr id="2050" name="Picture 2"/>
          <p:cNvPicPr>
            <a:picLocks noChangeAspect="1" noChangeArrowheads="1"/>
          </p:cNvPicPr>
          <p:nvPr/>
        </p:nvPicPr>
        <p:blipFill>
          <a:blip r:embed="rId2" cstate="print"/>
          <a:srcRect l="490" t="12500" r="58833" b="46192"/>
          <a:stretch>
            <a:fillRect/>
          </a:stretch>
        </p:blipFill>
        <p:spPr bwMode="auto">
          <a:xfrm>
            <a:off x="929472" y="1929384"/>
            <a:ext cx="7285056" cy="46238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FAPIIS Public Access</a:t>
            </a:r>
            <a:endParaRPr lang="en-US" dirty="0"/>
          </a:p>
        </p:txBody>
      </p:sp>
      <p:sp>
        <p:nvSpPr>
          <p:cNvPr id="3" name="Content Placeholder 2"/>
          <p:cNvSpPr>
            <a:spLocks noGrp="1"/>
          </p:cNvSpPr>
          <p:nvPr>
            <p:ph idx="1"/>
          </p:nvPr>
        </p:nvSpPr>
        <p:spPr/>
        <p:txBody>
          <a:bodyPr>
            <a:normAutofit/>
          </a:bodyPr>
          <a:lstStyle/>
          <a:p>
            <a:r>
              <a:rPr lang="en-US" sz="1400" dirty="0" smtClean="0"/>
              <a:t>https://www.fapiis.gov/fapiis/govt/fapiispubaccessmain.jsp</a:t>
            </a:r>
            <a:endParaRPr lang="en-US" sz="1400" dirty="0"/>
          </a:p>
        </p:txBody>
      </p:sp>
      <p:pic>
        <p:nvPicPr>
          <p:cNvPr id="1026" name="Picture 2"/>
          <p:cNvPicPr>
            <a:picLocks noChangeAspect="1" noChangeArrowheads="1"/>
          </p:cNvPicPr>
          <p:nvPr/>
        </p:nvPicPr>
        <p:blipFill>
          <a:blip r:embed="rId2" cstate="print"/>
          <a:srcRect l="894" t="12148" r="60357" b="62099"/>
          <a:stretch>
            <a:fillRect/>
          </a:stretch>
        </p:blipFill>
        <p:spPr bwMode="auto">
          <a:xfrm>
            <a:off x="261056" y="2209800"/>
            <a:ext cx="8621889" cy="3581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FAPIIS Public Report Search</a:t>
            </a:r>
            <a:endParaRPr lang="en-US" dirty="0"/>
          </a:p>
        </p:txBody>
      </p:sp>
      <p:sp>
        <p:nvSpPr>
          <p:cNvPr id="3" name="Content Placeholder 2"/>
          <p:cNvSpPr>
            <a:spLocks noGrp="1"/>
          </p:cNvSpPr>
          <p:nvPr>
            <p:ph idx="1"/>
          </p:nvPr>
        </p:nvSpPr>
        <p:spPr/>
        <p:txBody>
          <a:bodyPr>
            <a:normAutofit/>
          </a:bodyPr>
          <a:lstStyle/>
          <a:p>
            <a:r>
              <a:rPr lang="en-US" sz="1400" dirty="0" smtClean="0"/>
              <a:t>https://www.fapiis.gov/fapiis/fapiis/govt/adversereportsearch.do?action=initScreen</a:t>
            </a:r>
            <a:endParaRPr lang="en-US" sz="1400" dirty="0"/>
          </a:p>
        </p:txBody>
      </p:sp>
      <p:pic>
        <p:nvPicPr>
          <p:cNvPr id="3074" name="Picture 2"/>
          <p:cNvPicPr>
            <a:picLocks noChangeAspect="1" noChangeArrowheads="1"/>
          </p:cNvPicPr>
          <p:nvPr/>
        </p:nvPicPr>
        <p:blipFill>
          <a:blip r:embed="rId2" cstate="print"/>
          <a:srcRect l="868" t="12500" r="53125" b="31944"/>
          <a:stretch>
            <a:fillRect/>
          </a:stretch>
        </p:blipFill>
        <p:spPr bwMode="auto">
          <a:xfrm>
            <a:off x="1492567" y="1981200"/>
            <a:ext cx="6158866" cy="4648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FAPIIS Help (html)</a:t>
            </a:r>
            <a:endParaRPr lang="en-US" dirty="0"/>
          </a:p>
        </p:txBody>
      </p:sp>
      <p:sp>
        <p:nvSpPr>
          <p:cNvPr id="3" name="Content Placeholder 2"/>
          <p:cNvSpPr>
            <a:spLocks noGrp="1"/>
          </p:cNvSpPr>
          <p:nvPr>
            <p:ph idx="1"/>
          </p:nvPr>
        </p:nvSpPr>
        <p:spPr/>
        <p:txBody>
          <a:bodyPr>
            <a:normAutofit/>
          </a:bodyPr>
          <a:lstStyle/>
          <a:p>
            <a:r>
              <a:rPr lang="en-US" sz="1400" dirty="0" smtClean="0"/>
              <a:t>https://www.fapiis.gov/fapiis/help/fapiis.html</a:t>
            </a:r>
            <a:endParaRPr lang="en-US" sz="1400" dirty="0"/>
          </a:p>
        </p:txBody>
      </p:sp>
      <p:pic>
        <p:nvPicPr>
          <p:cNvPr id="4098" name="Picture 2"/>
          <p:cNvPicPr>
            <a:picLocks noChangeAspect="1" noChangeArrowheads="1"/>
          </p:cNvPicPr>
          <p:nvPr/>
        </p:nvPicPr>
        <p:blipFill>
          <a:blip r:embed="rId2" cstate="print"/>
          <a:srcRect l="669" t="12500" r="35764" b="16667"/>
          <a:stretch>
            <a:fillRect/>
          </a:stretch>
        </p:blipFill>
        <p:spPr bwMode="auto">
          <a:xfrm>
            <a:off x="1028700" y="1922581"/>
            <a:ext cx="7086600" cy="493541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Message</a:t>
            </a:r>
            <a:endParaRPr lang="en-US" dirty="0"/>
          </a:p>
        </p:txBody>
      </p:sp>
      <p:pic>
        <p:nvPicPr>
          <p:cNvPr id="5122" name="Picture 2"/>
          <p:cNvPicPr>
            <a:picLocks noChangeAspect="1" noChangeArrowheads="1"/>
          </p:cNvPicPr>
          <p:nvPr/>
        </p:nvPicPr>
        <p:blipFill>
          <a:blip r:embed="rId2" cstate="print"/>
          <a:srcRect l="630" t="12500" r="35736" b="25000"/>
          <a:stretch>
            <a:fillRect/>
          </a:stretch>
        </p:blipFill>
        <p:spPr bwMode="auto">
          <a:xfrm>
            <a:off x="990600" y="1676400"/>
            <a:ext cx="7696200" cy="472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158</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FAPIIS Public Screen Shots </vt:lpstr>
      <vt:lpstr>Access to FAPIIS</vt:lpstr>
      <vt:lpstr>FAPIIS Public Access</vt:lpstr>
      <vt:lpstr>FAPIIS Public Access</vt:lpstr>
      <vt:lpstr>FAPIIS Public Report Search</vt:lpstr>
      <vt:lpstr>FAPIIS Help (html)</vt:lpstr>
      <vt:lpstr>Pop-up Message</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and Use of Information Concerning Integrity and Performance of Recipients of Grants and Cooperative Agreements </dc:title>
  <dc:creator>MeredithMWhitehead</dc:creator>
  <cp:lastModifiedBy>MeredithMWhitehead</cp:lastModifiedBy>
  <cp:revision>14</cp:revision>
  <dcterms:created xsi:type="dcterms:W3CDTF">2011-06-16T13:36:36Z</dcterms:created>
  <dcterms:modified xsi:type="dcterms:W3CDTF">2011-06-16T15:52:23Z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1235914717</vt:i4>
  </property>
  <property fmtid="{D5CDD505-2E9C-101B-9397-08002B2CF9AE}" pid="3" name="_NewReviewCycle">
    <vt:lpwstr/>
  </property>
  <property fmtid="{D5CDD505-2E9C-101B-9397-08002B2CF9AE}" pid="4" name="_EmailSubject">
    <vt:lpwstr>Fw: Request on 3090-0293 - more definitive screen shots on this ICR</vt:lpwstr>
  </property>
  <property fmtid="{D5CDD505-2E9C-101B-9397-08002B2CF9AE}" pid="5" name="_AuthorEmail">
    <vt:lpwstr>Julia_Wise@omb.eop.gov</vt:lpwstr>
  </property>
  <property fmtid="{D5CDD505-2E9C-101B-9397-08002B2CF9AE}" pid="6" name="_AuthorEmailDisplayName">
    <vt:lpwstr>Wise, Julia</vt:lpwstr>
  </property>
</Properties>
</file>