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Lst>
  <p:notesMasterIdLst>
    <p:notesMasterId r:id="rId23"/>
  </p:notesMasterIdLst>
  <p:handoutMasterIdLst>
    <p:handoutMasterId r:id="rId24"/>
  </p:handoutMasterIdLst>
  <p:sldIdLst>
    <p:sldId id="257" r:id="rId5"/>
    <p:sldId id="277" r:id="rId6"/>
    <p:sldId id="276" r:id="rId7"/>
    <p:sldId id="278" r:id="rId8"/>
    <p:sldId id="280" r:id="rId9"/>
    <p:sldId id="281" r:id="rId10"/>
    <p:sldId id="282" r:id="rId11"/>
    <p:sldId id="283" r:id="rId12"/>
    <p:sldId id="285" r:id="rId13"/>
    <p:sldId id="289" r:id="rId14"/>
    <p:sldId id="290" r:id="rId15"/>
    <p:sldId id="286" r:id="rId16"/>
    <p:sldId id="274" r:id="rId17"/>
    <p:sldId id="275" r:id="rId18"/>
    <p:sldId id="272" r:id="rId19"/>
    <p:sldId id="288" r:id="rId20"/>
    <p:sldId id="269" r:id="rId21"/>
    <p:sldId id="287" r:id="rId2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9"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9"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9"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9"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9" charset="-128"/>
        <a:cs typeface="+mn-cs"/>
      </a:defRPr>
    </a:lvl5pPr>
    <a:lvl6pPr marL="2286000" algn="l" defTabSz="914400" rtl="0" eaLnBrk="1" latinLnBrk="0" hangingPunct="1">
      <a:defRPr kern="1200">
        <a:solidFill>
          <a:schemeClr val="tx1"/>
        </a:solidFill>
        <a:latin typeface="Arial" charset="0"/>
        <a:ea typeface="ＭＳ Ｐゴシック" pitchFamily="-109" charset="-128"/>
        <a:cs typeface="+mn-cs"/>
      </a:defRPr>
    </a:lvl6pPr>
    <a:lvl7pPr marL="2743200" algn="l" defTabSz="914400" rtl="0" eaLnBrk="1" latinLnBrk="0" hangingPunct="1">
      <a:defRPr kern="1200">
        <a:solidFill>
          <a:schemeClr val="tx1"/>
        </a:solidFill>
        <a:latin typeface="Arial" charset="0"/>
        <a:ea typeface="ＭＳ Ｐゴシック" pitchFamily="-109" charset="-128"/>
        <a:cs typeface="+mn-cs"/>
      </a:defRPr>
    </a:lvl7pPr>
    <a:lvl8pPr marL="3200400" algn="l" defTabSz="914400" rtl="0" eaLnBrk="1" latinLnBrk="0" hangingPunct="1">
      <a:defRPr kern="1200">
        <a:solidFill>
          <a:schemeClr val="tx1"/>
        </a:solidFill>
        <a:latin typeface="Arial" charset="0"/>
        <a:ea typeface="ＭＳ Ｐゴシック" pitchFamily="-109" charset="-128"/>
        <a:cs typeface="+mn-cs"/>
      </a:defRPr>
    </a:lvl8pPr>
    <a:lvl9pPr marL="3657600" algn="l" defTabSz="914400" rtl="0" eaLnBrk="1" latinLnBrk="0" hangingPunct="1">
      <a:defRPr kern="1200">
        <a:solidFill>
          <a:schemeClr val="tx1"/>
        </a:solidFill>
        <a:latin typeface="Arial" charset="0"/>
        <a:ea typeface="ＭＳ Ｐゴシック" pitchFamily="-10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FFD81E"/>
    <a:srgbClr val="1E4495"/>
    <a:srgbClr val="FFFF00"/>
    <a:srgbClr val="A2FCFA"/>
    <a:srgbClr val="FF33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33" autoAdjust="0"/>
  </p:normalViewPr>
  <p:slideViewPr>
    <p:cSldViewPr>
      <p:cViewPr varScale="1">
        <p:scale>
          <a:sx n="78" d="100"/>
          <a:sy n="78" d="100"/>
        </p:scale>
        <p:origin x="-840" y="-84"/>
      </p:cViewPr>
      <p:guideLst>
        <p:guide orient="horz" pos="2160"/>
        <p:guide pos="2880"/>
      </p:guideLst>
    </p:cSldViewPr>
  </p:slideViewPr>
  <p:notesTextViewPr>
    <p:cViewPr>
      <p:scale>
        <a:sx n="100" d="100"/>
        <a:sy n="100" d="100"/>
      </p:scale>
      <p:origin x="0" y="0"/>
    </p:cViewPr>
  </p:notesTextViewPr>
  <p:notesViewPr>
    <p:cSldViewPr>
      <p:cViewPr varScale="1">
        <p:scale>
          <a:sx n="118" d="100"/>
          <a:sy n="118" d="100"/>
        </p:scale>
        <p:origin x="-2896" y="-12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pitchFamily="-109" charset="0"/>
                <a:ea typeface="+mn-ea"/>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A6F8758-C377-4C92-BAF9-572CF4472920}" type="datetime1">
              <a:rPr lang="en-US"/>
              <a:pPr>
                <a:defRPr/>
              </a:pPr>
              <a:t>3/8/2011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pitchFamily="-109" charset="0"/>
                <a:ea typeface="+mn-ea"/>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58DCCDE-542F-427B-83F8-45E315535EC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en-US"/>
          </a:p>
        </p:txBody>
      </p:sp>
      <p:sp>
        <p:nvSpPr>
          <p:cNvPr id="2150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04900" y="698500"/>
            <a:ext cx="4648200" cy="3484563"/>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5800" y="4414838"/>
            <a:ext cx="5486400" cy="41830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en-US"/>
          </a:p>
        </p:txBody>
      </p:sp>
      <p:sp>
        <p:nvSpPr>
          <p:cNvPr id="21511"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DD18375-93BF-480E-A5E4-1B3A237B91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034E938-61EF-4186-86EF-E8ECE8CA6D28}" type="slidenum">
              <a:rPr lang="en-US" smtClean="0"/>
              <a:pPr/>
              <a:t>1</a:t>
            </a:fld>
            <a:endParaRPr lang="en-US" smtClean="0"/>
          </a:p>
        </p:txBody>
      </p:sp>
      <p:sp>
        <p:nvSpPr>
          <p:cNvPr id="29699" name="Rectangle 2"/>
          <p:cNvSpPr>
            <a:spLocks noGrp="1" noRot="1" noChangeAspect="1" noChangeArrowheads="1" noTextEdit="1"/>
          </p:cNvSpPr>
          <p:nvPr>
            <p:ph type="sldImg"/>
          </p:nvPr>
        </p:nvSpPr>
        <p:spPr>
          <a:xfrm>
            <a:off x="928688" y="698500"/>
            <a:ext cx="4960937" cy="3721100"/>
          </a:xfrm>
          <a:ln/>
        </p:spPr>
      </p:sp>
      <p:sp>
        <p:nvSpPr>
          <p:cNvPr id="29700" name="Rectangle 3"/>
          <p:cNvSpPr>
            <a:spLocks noGrp="1" noChangeArrowheads="1"/>
          </p:cNvSpPr>
          <p:nvPr>
            <p:ph type="body" idx="1"/>
          </p:nvPr>
        </p:nvSpPr>
        <p:spPr>
          <a:xfrm>
            <a:off x="685800" y="4884738"/>
            <a:ext cx="5486400" cy="4183062"/>
          </a:xfrm>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106488" y="698500"/>
            <a:ext cx="4645025" cy="3484563"/>
          </a:xfrm>
          <a:ln/>
        </p:spPr>
      </p:sp>
      <p:sp>
        <p:nvSpPr>
          <p:cNvPr id="38915" name="Notes Placeholder 2"/>
          <p:cNvSpPr>
            <a:spLocks noGrp="1"/>
          </p:cNvSpPr>
          <p:nvPr>
            <p:ph type="body" idx="1"/>
          </p:nvPr>
        </p:nvSpPr>
        <p:spPr>
          <a:noFill/>
          <a:ln/>
        </p:spPr>
        <p:txBody>
          <a:bodyPr/>
          <a:lstStyle/>
          <a:p>
            <a:r>
              <a:rPr lang="en-US" smtClean="0"/>
              <a:t>Now I know some of you may be wondering what “real-world” assessment questions might look like, so let’s take a look.</a:t>
            </a:r>
          </a:p>
          <a:p>
            <a:endParaRPr lang="en-US" smtClean="0"/>
          </a:p>
          <a:p>
            <a:r>
              <a:rPr lang="en-US" smtClean="0"/>
              <a:t>&lt;click&gt; This is an example of a math item on the assessment.  In this question, you are given information about how many wood panels, clips, and screws a carpenter needs to build a set of bookshelves.  Students are told how many materials the carpenter has, and are asked to determine how many bookshelves the carpenter can make.</a:t>
            </a:r>
          </a:p>
        </p:txBody>
      </p:sp>
      <p:sp>
        <p:nvSpPr>
          <p:cNvPr id="38916" name="Slide Number Placeholder 3"/>
          <p:cNvSpPr>
            <a:spLocks noGrp="1"/>
          </p:cNvSpPr>
          <p:nvPr>
            <p:ph type="sldNum" sz="quarter" idx="5"/>
          </p:nvPr>
        </p:nvSpPr>
        <p:spPr>
          <a:noFill/>
        </p:spPr>
        <p:txBody>
          <a:bodyPr/>
          <a:lstStyle/>
          <a:p>
            <a:fld id="{53ED993F-D364-4054-822A-C6975794C20F}"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06488" y="698500"/>
            <a:ext cx="4645025" cy="3484563"/>
          </a:xfrm>
          <a:ln/>
        </p:spPr>
      </p:sp>
      <p:sp>
        <p:nvSpPr>
          <p:cNvPr id="39939" name="Notes Placeholder 2"/>
          <p:cNvSpPr>
            <a:spLocks noGrp="1"/>
          </p:cNvSpPr>
          <p:nvPr>
            <p:ph type="body" idx="1"/>
          </p:nvPr>
        </p:nvSpPr>
        <p:spPr>
          <a:noFill/>
          <a:ln/>
        </p:spPr>
        <p:txBody>
          <a:bodyPr/>
          <a:lstStyle/>
          <a:p>
            <a:r>
              <a:rPr lang="en-US" smtClean="0"/>
              <a:t>This is an example of text students may see for a reading question.  Here, students read about sports shoes and how they can prevent injuries.</a:t>
            </a:r>
          </a:p>
          <a:p>
            <a:endParaRPr lang="en-US" smtClean="0"/>
          </a:p>
          <a:p>
            <a:r>
              <a:rPr lang="en-US" smtClean="0"/>
              <a:t>Students will be asked a few questions for each passage they read.  </a:t>
            </a:r>
          </a:p>
          <a:p>
            <a:endParaRPr lang="en-US" smtClean="0"/>
          </a:p>
          <a:p>
            <a:r>
              <a:rPr lang="en-US" smtClean="0"/>
              <a:t>&lt;click&gt; These are two examples of questions students were asked to answer after reading the text about sports shoes.</a:t>
            </a:r>
          </a:p>
        </p:txBody>
      </p:sp>
      <p:sp>
        <p:nvSpPr>
          <p:cNvPr id="39940" name="Slide Number Placeholder 3"/>
          <p:cNvSpPr>
            <a:spLocks noGrp="1"/>
          </p:cNvSpPr>
          <p:nvPr>
            <p:ph type="sldNum" sz="quarter" idx="5"/>
          </p:nvPr>
        </p:nvSpPr>
        <p:spPr>
          <a:noFill/>
        </p:spPr>
        <p:txBody>
          <a:bodyPr/>
          <a:lstStyle/>
          <a:p>
            <a:fld id="{F9C9CB4E-17A6-4371-9DE1-6368D41F14BA}"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06488" y="698500"/>
            <a:ext cx="4645025" cy="3484563"/>
          </a:xfrm>
          <a:ln/>
        </p:spPr>
      </p:sp>
      <p:sp>
        <p:nvSpPr>
          <p:cNvPr id="40963" name="Notes Placeholder 2"/>
          <p:cNvSpPr>
            <a:spLocks noGrp="1"/>
          </p:cNvSpPr>
          <p:nvPr>
            <p:ph type="body" idx="1"/>
          </p:nvPr>
        </p:nvSpPr>
        <p:spPr>
          <a:noFill/>
          <a:ln/>
        </p:spPr>
        <p:txBody>
          <a:bodyPr/>
          <a:lstStyle/>
          <a:p>
            <a:r>
              <a:rPr lang="en-US" dirty="0" smtClean="0"/>
              <a:t>Students who take PISA will have different test booklets. There are SO many questions included in PISA that no single student can take them all!  To make sure that EACH question is taken by a certain number of American students, there are various PISA booklets that have unique sets of questions.</a:t>
            </a:r>
          </a:p>
        </p:txBody>
      </p:sp>
      <p:sp>
        <p:nvSpPr>
          <p:cNvPr id="40964" name="Slide Number Placeholder 3"/>
          <p:cNvSpPr>
            <a:spLocks noGrp="1"/>
          </p:cNvSpPr>
          <p:nvPr>
            <p:ph type="sldNum" sz="quarter" idx="5"/>
          </p:nvPr>
        </p:nvSpPr>
        <p:spPr>
          <a:noFill/>
        </p:spPr>
        <p:txBody>
          <a:bodyPr/>
          <a:lstStyle/>
          <a:p>
            <a:fld id="{DED171C2-69C1-4883-9E00-BCA6E6C40EFB}"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06488" y="698500"/>
            <a:ext cx="4645025" cy="3484563"/>
          </a:xfrm>
          <a:ln/>
        </p:spPr>
      </p:sp>
      <p:sp>
        <p:nvSpPr>
          <p:cNvPr id="41987" name="Notes Placeholder 2"/>
          <p:cNvSpPr>
            <a:spLocks noGrp="1"/>
          </p:cNvSpPr>
          <p:nvPr>
            <p:ph type="body" idx="1"/>
          </p:nvPr>
        </p:nvSpPr>
        <p:spPr>
          <a:noFill/>
          <a:ln/>
        </p:spPr>
        <p:txBody>
          <a:bodyPr/>
          <a:lstStyle/>
          <a:p>
            <a:r>
              <a:rPr lang="en-US" dirty="0" smtClean="0"/>
              <a:t>Because no one student takes the entire assessment, unlike many tests you take, you will not get your own score on PISA. </a:t>
            </a:r>
          </a:p>
          <a:p>
            <a:endParaRPr lang="en-US" dirty="0" smtClean="0"/>
          </a:p>
          <a:p>
            <a:r>
              <a:rPr lang="en-US" dirty="0" smtClean="0"/>
              <a:t>&lt;click&gt; The field test for PISA, that we are participating in, will make PISA 2012 the best it can be. It will give researchers information about how to make the test questions more clear</a:t>
            </a:r>
            <a:r>
              <a:rPr lang="en-US" baseline="0" dirty="0" smtClean="0"/>
              <a:t> and to make sure that all questions are fair to U.S. students</a:t>
            </a:r>
            <a:r>
              <a:rPr lang="en-US" dirty="0" smtClean="0"/>
              <a:t>. All of this will help the United States truly show how much our students know! </a:t>
            </a:r>
          </a:p>
          <a:p>
            <a:endParaRPr lang="en-US" dirty="0" smtClean="0"/>
          </a:p>
          <a:p>
            <a:r>
              <a:rPr lang="en-US" dirty="0" smtClean="0"/>
              <a:t>&lt;click&gt; The assessment takes place here at the school and will take no more than 4 hours, depending on whether or not you are asked to take the assessment on the computer, with paper and pencil, or both.  We will call you out of class when the time comes.</a:t>
            </a:r>
          </a:p>
          <a:p>
            <a:endParaRPr lang="en-US" dirty="0" smtClean="0"/>
          </a:p>
          <a:p>
            <a:endParaRPr lang="en-US" dirty="0" smtClean="0"/>
          </a:p>
        </p:txBody>
      </p:sp>
      <p:sp>
        <p:nvSpPr>
          <p:cNvPr id="41988" name="Slide Number Placeholder 3"/>
          <p:cNvSpPr>
            <a:spLocks noGrp="1"/>
          </p:cNvSpPr>
          <p:nvPr>
            <p:ph type="sldNum" sz="quarter" idx="5"/>
          </p:nvPr>
        </p:nvSpPr>
        <p:spPr>
          <a:noFill/>
        </p:spPr>
        <p:txBody>
          <a:bodyPr/>
          <a:lstStyle/>
          <a:p>
            <a:fld id="{F5958564-73F4-4DF2-A08C-3528B6D86D0B}"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06488" y="698500"/>
            <a:ext cx="4645025" cy="3484563"/>
          </a:xfrm>
          <a:ln/>
        </p:spPr>
      </p:sp>
      <p:sp>
        <p:nvSpPr>
          <p:cNvPr id="43011" name="Notes Placeholder 2"/>
          <p:cNvSpPr>
            <a:spLocks noGrp="1"/>
          </p:cNvSpPr>
          <p:nvPr>
            <p:ph type="body" idx="1"/>
          </p:nvPr>
        </p:nvSpPr>
        <p:spPr>
          <a:noFill/>
          <a:ln/>
        </p:spPr>
        <p:txBody>
          <a:bodyPr/>
          <a:lstStyle/>
          <a:p>
            <a:r>
              <a:rPr lang="en-US" dirty="0" smtClean="0"/>
              <a:t>If you are debating about whether or not to participate, I just want to remind you of a few things.</a:t>
            </a:r>
          </a:p>
          <a:p>
            <a:endParaRPr lang="en-US" dirty="0" smtClean="0"/>
          </a:p>
          <a:p>
            <a:r>
              <a:rPr lang="en-US" dirty="0" smtClean="0"/>
              <a:t>&lt;click&gt; By participating in this assessment you</a:t>
            </a:r>
            <a:r>
              <a:rPr lang="en-US" baseline="0" dirty="0" smtClean="0"/>
              <a:t> are performing</a:t>
            </a:r>
            <a:r>
              <a:rPr lang="en-US" dirty="0" smtClean="0"/>
              <a:t> a national service.</a:t>
            </a:r>
          </a:p>
          <a:p>
            <a:endParaRPr lang="en-US" dirty="0" smtClean="0"/>
          </a:p>
          <a:p>
            <a:r>
              <a:rPr lang="en-US" dirty="0" smtClean="0"/>
              <a:t>&lt;click&gt; Each student who participates represents thousands of students across the nation. </a:t>
            </a:r>
          </a:p>
          <a:p>
            <a:endParaRPr lang="en-US" dirty="0" smtClean="0"/>
          </a:p>
          <a:p>
            <a:r>
              <a:rPr lang="en-US" dirty="0" smtClean="0"/>
              <a:t>&lt;click&gt; Results from the United States will be compared to 64 other countries, providing information about how globally competitive we can and will be in the future.</a:t>
            </a:r>
          </a:p>
          <a:p>
            <a:endParaRPr lang="en-US" dirty="0" smtClean="0"/>
          </a:p>
          <a:p>
            <a:r>
              <a:rPr lang="en-US" dirty="0" smtClean="0"/>
              <a:t>&lt;click&gt; Important decisions about education are made using results from PISA, and your participation can help to improve the education system for students who come after you.</a:t>
            </a:r>
          </a:p>
          <a:p>
            <a:endParaRPr lang="en-US" dirty="0" smtClean="0"/>
          </a:p>
        </p:txBody>
      </p:sp>
      <p:sp>
        <p:nvSpPr>
          <p:cNvPr id="43012" name="Slide Number Placeholder 3"/>
          <p:cNvSpPr>
            <a:spLocks noGrp="1"/>
          </p:cNvSpPr>
          <p:nvPr>
            <p:ph type="sldNum" sz="quarter" idx="5"/>
          </p:nvPr>
        </p:nvSpPr>
        <p:spPr>
          <a:noFill/>
        </p:spPr>
        <p:txBody>
          <a:bodyPr/>
          <a:lstStyle/>
          <a:p>
            <a:fld id="{40176B93-E992-4849-8783-5C258B12F101}"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06488" y="698500"/>
            <a:ext cx="4645025" cy="3484563"/>
          </a:xfrm>
          <a:ln/>
        </p:spPr>
      </p:sp>
      <p:sp>
        <p:nvSpPr>
          <p:cNvPr id="44035" name="Notes Placeholder 2"/>
          <p:cNvSpPr>
            <a:spLocks noGrp="1"/>
          </p:cNvSpPr>
          <p:nvPr>
            <p:ph type="body" idx="1"/>
          </p:nvPr>
        </p:nvSpPr>
        <p:spPr>
          <a:noFill/>
          <a:ln/>
        </p:spPr>
        <p:txBody>
          <a:bodyPr/>
          <a:lstStyle/>
          <a:p>
            <a:r>
              <a:rPr lang="en-US" dirty="0" smtClean="0"/>
              <a:t>As a thank you for participating:</a:t>
            </a:r>
          </a:p>
          <a:p>
            <a:endParaRPr lang="en-US" dirty="0" smtClean="0"/>
          </a:p>
          <a:p>
            <a:r>
              <a:rPr lang="en-US" dirty="0" smtClean="0"/>
              <a:t>&lt;click&gt; You will receive $25. </a:t>
            </a:r>
          </a:p>
          <a:p>
            <a:endParaRPr lang="en-US" dirty="0" smtClean="0"/>
          </a:p>
          <a:p>
            <a:r>
              <a:rPr lang="en-US" dirty="0" smtClean="0"/>
              <a:t>&lt;click&gt; You will receive a Certificate of Volunteer Service awarding you 4 hours of service time.</a:t>
            </a:r>
          </a:p>
          <a:p>
            <a:endParaRPr lang="en-US" dirty="0" smtClean="0"/>
          </a:p>
        </p:txBody>
      </p:sp>
      <p:sp>
        <p:nvSpPr>
          <p:cNvPr id="44036" name="Slide Number Placeholder 3"/>
          <p:cNvSpPr>
            <a:spLocks noGrp="1"/>
          </p:cNvSpPr>
          <p:nvPr>
            <p:ph type="sldNum" sz="quarter" idx="5"/>
          </p:nvPr>
        </p:nvSpPr>
        <p:spPr>
          <a:noFill/>
        </p:spPr>
        <p:txBody>
          <a:bodyPr/>
          <a:lstStyle/>
          <a:p>
            <a:fld id="{53427233-AD9F-43EE-B325-2913C3252C9B}"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06488" y="698500"/>
            <a:ext cx="4645025" cy="3484563"/>
          </a:xfrm>
          <a:ln/>
        </p:spPr>
      </p:sp>
      <p:sp>
        <p:nvSpPr>
          <p:cNvPr id="45059" name="Notes Placeholder 2"/>
          <p:cNvSpPr>
            <a:spLocks noGrp="1"/>
          </p:cNvSpPr>
          <p:nvPr>
            <p:ph type="body" idx="1"/>
          </p:nvPr>
        </p:nvSpPr>
        <p:spPr>
          <a:noFill/>
          <a:ln/>
        </p:spPr>
        <p:txBody>
          <a:bodyPr/>
          <a:lstStyle/>
          <a:p>
            <a:r>
              <a:rPr lang="en-US" dirty="0" smtClean="0"/>
              <a:t>&lt;click&gt; And you can also mention your participation in PISA on future resumes and college applications, as an important assessment to which you contributed.</a:t>
            </a:r>
          </a:p>
          <a:p>
            <a:endParaRPr lang="en-US" dirty="0" smtClean="0"/>
          </a:p>
        </p:txBody>
      </p:sp>
      <p:sp>
        <p:nvSpPr>
          <p:cNvPr id="45060" name="Slide Number Placeholder 3"/>
          <p:cNvSpPr>
            <a:spLocks noGrp="1"/>
          </p:cNvSpPr>
          <p:nvPr>
            <p:ph type="sldNum" sz="quarter" idx="5"/>
          </p:nvPr>
        </p:nvSpPr>
        <p:spPr>
          <a:noFill/>
        </p:spPr>
        <p:txBody>
          <a:bodyPr/>
          <a:lstStyle/>
          <a:p>
            <a:fld id="{9E1632A4-CEE0-4574-8102-2159FD543DAE}"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06488" y="698500"/>
            <a:ext cx="4645025" cy="3484563"/>
          </a:xfrm>
          <a:ln/>
        </p:spPr>
      </p:sp>
      <p:sp>
        <p:nvSpPr>
          <p:cNvPr id="46083" name="Notes Placeholder 2"/>
          <p:cNvSpPr>
            <a:spLocks noGrp="1"/>
          </p:cNvSpPr>
          <p:nvPr>
            <p:ph type="body" idx="1"/>
          </p:nvPr>
        </p:nvSpPr>
        <p:spPr>
          <a:noFill/>
          <a:ln/>
        </p:spPr>
        <p:txBody>
          <a:bodyPr/>
          <a:lstStyle/>
          <a:p>
            <a:r>
              <a:rPr lang="en-US" smtClean="0"/>
              <a:t>Here are the details of when PISA will be happening in our school.  </a:t>
            </a:r>
          </a:p>
          <a:p>
            <a:endParaRPr lang="en-US" smtClean="0"/>
          </a:p>
          <a:p>
            <a:r>
              <a:rPr lang="en-US" smtClean="0"/>
              <a:t>&lt;click&gt; Are there any questions now?</a:t>
            </a:r>
          </a:p>
        </p:txBody>
      </p:sp>
      <p:sp>
        <p:nvSpPr>
          <p:cNvPr id="46084" name="Slide Number Placeholder 3"/>
          <p:cNvSpPr>
            <a:spLocks noGrp="1"/>
          </p:cNvSpPr>
          <p:nvPr>
            <p:ph type="sldNum" sz="quarter" idx="5"/>
          </p:nvPr>
        </p:nvSpPr>
        <p:spPr>
          <a:noFill/>
        </p:spPr>
        <p:txBody>
          <a:bodyPr/>
          <a:lstStyle/>
          <a:p>
            <a:fld id="{692FDCC3-1BC6-421F-9CCA-BC777427B05A}"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06488" y="698500"/>
            <a:ext cx="4645025" cy="3484563"/>
          </a:xfrm>
          <a:ln/>
        </p:spPr>
      </p:sp>
      <p:sp>
        <p:nvSpPr>
          <p:cNvPr id="47107" name="Notes Placeholder 2"/>
          <p:cNvSpPr>
            <a:spLocks noGrp="1"/>
          </p:cNvSpPr>
          <p:nvPr>
            <p:ph type="body" idx="1"/>
          </p:nvPr>
        </p:nvSpPr>
        <p:spPr>
          <a:noFill/>
          <a:ln/>
        </p:spPr>
        <p:txBody>
          <a:bodyPr/>
          <a:lstStyle/>
          <a:p>
            <a:r>
              <a:rPr lang="en-US" dirty="0" smtClean="0"/>
              <a:t>Thank you for your time and coming to learn more about PISA.  I know you all will do a great job.  Good luck!</a:t>
            </a:r>
          </a:p>
        </p:txBody>
      </p:sp>
      <p:sp>
        <p:nvSpPr>
          <p:cNvPr id="47108" name="Slide Number Placeholder 3"/>
          <p:cNvSpPr>
            <a:spLocks noGrp="1"/>
          </p:cNvSpPr>
          <p:nvPr>
            <p:ph type="sldNum" sz="quarter" idx="5"/>
          </p:nvPr>
        </p:nvSpPr>
        <p:spPr>
          <a:noFill/>
        </p:spPr>
        <p:txBody>
          <a:bodyPr/>
          <a:lstStyle/>
          <a:p>
            <a:fld id="{4FC44D57-7D9B-40D6-88CB-A6B6E9FA5242}" type="slidenum">
              <a:rPr lang="en-US" smtClean="0"/>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06488" y="698500"/>
            <a:ext cx="4645025" cy="3484563"/>
          </a:xfrm>
          <a:ln/>
        </p:spPr>
      </p:sp>
      <p:sp>
        <p:nvSpPr>
          <p:cNvPr id="30723" name="Notes Placeholder 2"/>
          <p:cNvSpPr>
            <a:spLocks noGrp="1"/>
          </p:cNvSpPr>
          <p:nvPr>
            <p:ph type="body" idx="1"/>
          </p:nvPr>
        </p:nvSpPr>
        <p:spPr>
          <a:noFill/>
          <a:ln/>
        </p:spPr>
        <p:txBody>
          <a:bodyPr/>
          <a:lstStyle/>
          <a:p>
            <a:r>
              <a:rPr lang="en-US" smtClean="0"/>
              <a:t>Click inside the box, on the video, to play or pause. (A small hand will appear.)</a:t>
            </a:r>
          </a:p>
          <a:p>
            <a:endParaRPr lang="en-US" smtClean="0"/>
          </a:p>
          <a:p>
            <a:r>
              <a:rPr lang="en-US" smtClean="0"/>
              <a:t>Click outside the box to move on to the next slide.</a:t>
            </a:r>
          </a:p>
        </p:txBody>
      </p:sp>
      <p:sp>
        <p:nvSpPr>
          <p:cNvPr id="30724" name="Slide Number Placeholder 3"/>
          <p:cNvSpPr>
            <a:spLocks noGrp="1"/>
          </p:cNvSpPr>
          <p:nvPr>
            <p:ph type="sldNum" sz="quarter" idx="5"/>
          </p:nvPr>
        </p:nvSpPr>
        <p:spPr>
          <a:noFill/>
        </p:spPr>
        <p:txBody>
          <a:bodyPr/>
          <a:lstStyle/>
          <a:p>
            <a:fld id="{13D0D6AD-D44A-4F79-BA11-844907630740}"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06488" y="698500"/>
            <a:ext cx="4645025" cy="3484563"/>
          </a:xfrm>
          <a:ln/>
        </p:spPr>
      </p:sp>
      <p:sp>
        <p:nvSpPr>
          <p:cNvPr id="31747" name="Notes Placeholder 2"/>
          <p:cNvSpPr>
            <a:spLocks noGrp="1"/>
          </p:cNvSpPr>
          <p:nvPr>
            <p:ph type="body" idx="1"/>
          </p:nvPr>
        </p:nvSpPr>
        <p:spPr>
          <a:noFill/>
          <a:ln/>
        </p:spPr>
        <p:txBody>
          <a:bodyPr/>
          <a:lstStyle/>
          <a:p>
            <a:r>
              <a:rPr lang="en-US" smtClean="0"/>
              <a:t>Has anyone here seen news clips like this recently?  Do you know where they’re getting this information?</a:t>
            </a:r>
          </a:p>
          <a:p>
            <a:endParaRPr lang="en-US" smtClean="0"/>
          </a:p>
          <a:p>
            <a:r>
              <a:rPr lang="en-US" smtClean="0"/>
              <a:t>&lt;click&gt; The results are from the Program for International Student Assessment, or PISA.  </a:t>
            </a:r>
          </a:p>
          <a:p>
            <a:endParaRPr lang="en-US" smtClean="0"/>
          </a:p>
          <a:p>
            <a:r>
              <a:rPr lang="en-US" smtClean="0"/>
              <a:t>Has anyone heard of PISA before?</a:t>
            </a:r>
          </a:p>
          <a:p>
            <a:endParaRPr lang="en-US" smtClean="0"/>
          </a:p>
        </p:txBody>
      </p:sp>
      <p:sp>
        <p:nvSpPr>
          <p:cNvPr id="31748" name="Slide Number Placeholder 3"/>
          <p:cNvSpPr>
            <a:spLocks noGrp="1"/>
          </p:cNvSpPr>
          <p:nvPr>
            <p:ph type="sldNum" sz="quarter" idx="5"/>
          </p:nvPr>
        </p:nvSpPr>
        <p:spPr>
          <a:noFill/>
        </p:spPr>
        <p:txBody>
          <a:bodyPr/>
          <a:lstStyle/>
          <a:p>
            <a:fld id="{66B0BFDF-1878-4E3C-A066-F96B88CF1956}"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06488" y="698500"/>
            <a:ext cx="4645025" cy="3484563"/>
          </a:xfrm>
          <a:ln/>
        </p:spPr>
      </p:sp>
      <p:sp>
        <p:nvSpPr>
          <p:cNvPr id="32771" name="Notes Placeholder 2"/>
          <p:cNvSpPr>
            <a:spLocks noGrp="1"/>
          </p:cNvSpPr>
          <p:nvPr>
            <p:ph type="body" idx="1"/>
          </p:nvPr>
        </p:nvSpPr>
        <p:spPr>
          <a:noFill/>
          <a:ln/>
        </p:spPr>
        <p:txBody>
          <a:bodyPr/>
          <a:lstStyle/>
          <a:p>
            <a:r>
              <a:rPr lang="en-US" smtClean="0"/>
              <a:t>&lt;click&gt; PISA is the world’s largest international education study.</a:t>
            </a:r>
          </a:p>
          <a:p>
            <a:endParaRPr lang="en-US" smtClean="0"/>
          </a:p>
          <a:p>
            <a:r>
              <a:rPr lang="en-US" smtClean="0"/>
              <a:t>&lt;click&gt; It measures how well 15-year-old students apply what they’ve learned in school to real-world problems in reading, mathematics, problem solving and financial literacy. </a:t>
            </a:r>
          </a:p>
          <a:p>
            <a:endParaRPr lang="en-US" smtClean="0"/>
          </a:p>
          <a:p>
            <a:r>
              <a:rPr lang="en-US" smtClean="0"/>
              <a:t>&lt;click&gt; Like we just saw in the news clip, PISA provides people with information about how well students in the United States are performing in comparison to students in other countries around the world.</a:t>
            </a:r>
          </a:p>
          <a:p>
            <a:endParaRPr lang="en-US" smtClean="0"/>
          </a:p>
        </p:txBody>
      </p:sp>
      <p:sp>
        <p:nvSpPr>
          <p:cNvPr id="32772" name="Slide Number Placeholder 3"/>
          <p:cNvSpPr>
            <a:spLocks noGrp="1"/>
          </p:cNvSpPr>
          <p:nvPr>
            <p:ph type="sldNum" sz="quarter" idx="5"/>
          </p:nvPr>
        </p:nvSpPr>
        <p:spPr>
          <a:noFill/>
        </p:spPr>
        <p:txBody>
          <a:bodyPr/>
          <a:lstStyle/>
          <a:p>
            <a:fld id="{1B9E836E-F5CA-4DCD-9511-E085FDA6ACA3}"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06488" y="698500"/>
            <a:ext cx="4645025" cy="3484563"/>
          </a:xfrm>
          <a:ln/>
        </p:spPr>
      </p:sp>
      <p:sp>
        <p:nvSpPr>
          <p:cNvPr id="33795" name="Notes Placeholder 2"/>
          <p:cNvSpPr>
            <a:spLocks noGrp="1"/>
          </p:cNvSpPr>
          <p:nvPr>
            <p:ph type="body" idx="1"/>
          </p:nvPr>
        </p:nvSpPr>
        <p:spPr>
          <a:noFill/>
          <a:ln/>
        </p:spPr>
        <p:txBody>
          <a:bodyPr/>
          <a:lstStyle/>
          <a:p>
            <a:r>
              <a:rPr lang="en-US" dirty="0" smtClean="0"/>
              <a:t>When the results from PISA come out, it’s all over the news – from the evening shows to newspapers all over the country.  </a:t>
            </a:r>
          </a:p>
          <a:p>
            <a:endParaRPr lang="en-US" dirty="0" smtClean="0"/>
          </a:p>
          <a:p>
            <a:r>
              <a:rPr lang="en-US" dirty="0" smtClean="0"/>
              <a:t>&lt;click&gt; Our Secretary of Education and even our President reference PISA when they talk about the advances we need to make in education.</a:t>
            </a:r>
          </a:p>
          <a:p>
            <a:endParaRPr lang="en-US" dirty="0" smtClean="0"/>
          </a:p>
          <a:p>
            <a:r>
              <a:rPr lang="en-US" dirty="0" smtClean="0"/>
              <a:t>So now we see how important this assessment is.  By participating</a:t>
            </a:r>
            <a:r>
              <a:rPr lang="en-US" baseline="0" dirty="0" smtClean="0"/>
              <a:t> in this assessment, you are performing a national service</a:t>
            </a:r>
            <a:r>
              <a:rPr lang="en-US" dirty="0" smtClean="0"/>
              <a:t>.</a:t>
            </a:r>
          </a:p>
          <a:p>
            <a:endParaRPr lang="en-US" dirty="0" smtClean="0"/>
          </a:p>
        </p:txBody>
      </p:sp>
      <p:sp>
        <p:nvSpPr>
          <p:cNvPr id="33796" name="Slide Number Placeholder 3"/>
          <p:cNvSpPr>
            <a:spLocks noGrp="1"/>
          </p:cNvSpPr>
          <p:nvPr>
            <p:ph type="sldNum" sz="quarter" idx="5"/>
          </p:nvPr>
        </p:nvSpPr>
        <p:spPr>
          <a:noFill/>
        </p:spPr>
        <p:txBody>
          <a:bodyPr/>
          <a:lstStyle/>
          <a:p>
            <a:fld id="{D756287E-06FF-417E-B911-D4E14A47FB50}"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06488" y="698500"/>
            <a:ext cx="4645025" cy="3484563"/>
          </a:xfrm>
          <a:ln/>
        </p:spPr>
      </p:sp>
      <p:sp>
        <p:nvSpPr>
          <p:cNvPr id="34819" name="Notes Placeholder 2"/>
          <p:cNvSpPr>
            <a:spLocks noGrp="1"/>
          </p:cNvSpPr>
          <p:nvPr>
            <p:ph type="body" idx="1"/>
          </p:nvPr>
        </p:nvSpPr>
        <p:spPr>
          <a:noFill/>
          <a:ln/>
        </p:spPr>
        <p:txBody>
          <a:bodyPr/>
          <a:lstStyle/>
          <a:p>
            <a:r>
              <a:rPr lang="en-US" dirty="0" smtClean="0"/>
              <a:t>I want you to understand how far-reaching this assessment</a:t>
            </a:r>
            <a:r>
              <a:rPr lang="en-US" baseline="0" dirty="0" smtClean="0"/>
              <a:t> </a:t>
            </a:r>
            <a:r>
              <a:rPr lang="en-US" dirty="0" smtClean="0"/>
              <a:t>is.  Think about this map.  Talk with someone next to you.  How many countries, around the world, do you think participate in this assessment?</a:t>
            </a:r>
          </a:p>
          <a:p>
            <a:endParaRPr lang="en-US" dirty="0" smtClean="0"/>
          </a:p>
          <a:p>
            <a:r>
              <a:rPr lang="en-US" dirty="0" smtClean="0"/>
              <a:t>Any ideas?</a:t>
            </a:r>
          </a:p>
          <a:p>
            <a:endParaRPr lang="en-US" dirty="0" smtClean="0"/>
          </a:p>
          <a:p>
            <a:r>
              <a:rPr lang="en-US" dirty="0" smtClean="0"/>
              <a:t>&lt;click&gt; In 2012, 65 countries will participate in PISA.  Think of PISA as an Olympics of the mind!</a:t>
            </a:r>
          </a:p>
        </p:txBody>
      </p:sp>
      <p:sp>
        <p:nvSpPr>
          <p:cNvPr id="34820" name="Slide Number Placeholder 3"/>
          <p:cNvSpPr>
            <a:spLocks noGrp="1"/>
          </p:cNvSpPr>
          <p:nvPr>
            <p:ph type="sldNum" sz="quarter" idx="5"/>
          </p:nvPr>
        </p:nvSpPr>
        <p:spPr>
          <a:noFill/>
        </p:spPr>
        <p:txBody>
          <a:bodyPr/>
          <a:lstStyle/>
          <a:p>
            <a:fld id="{86A4EC4D-42FD-4A3C-B880-E6A38C437FA2}"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06488" y="698500"/>
            <a:ext cx="4645025" cy="3484563"/>
          </a:xfrm>
          <a:ln/>
        </p:spPr>
      </p:sp>
      <p:sp>
        <p:nvSpPr>
          <p:cNvPr id="35843" name="Notes Placeholder 2"/>
          <p:cNvSpPr>
            <a:spLocks noGrp="1"/>
          </p:cNvSpPr>
          <p:nvPr>
            <p:ph type="body" idx="1"/>
          </p:nvPr>
        </p:nvSpPr>
        <p:spPr>
          <a:noFill/>
          <a:ln/>
        </p:spPr>
        <p:txBody>
          <a:bodyPr/>
          <a:lstStyle/>
          <a:p>
            <a:r>
              <a:rPr lang="en-US" dirty="0" smtClean="0"/>
              <a:t>In the United States, PISA will invite schools across the country to participate in the assessment. Talk with your partner about how many schools you think participate in PISA in the United States.</a:t>
            </a:r>
          </a:p>
          <a:p>
            <a:endParaRPr lang="en-US" dirty="0" smtClean="0"/>
          </a:p>
          <a:p>
            <a:r>
              <a:rPr lang="en-US" dirty="0" smtClean="0"/>
              <a:t>Thoughts?</a:t>
            </a:r>
          </a:p>
          <a:p>
            <a:endParaRPr lang="en-US" dirty="0" smtClean="0"/>
          </a:p>
          <a:p>
            <a:r>
              <a:rPr lang="en-US" dirty="0" smtClean="0"/>
              <a:t>Your school has been selected to take</a:t>
            </a:r>
            <a:r>
              <a:rPr lang="en-US" baseline="0" dirty="0" smtClean="0"/>
              <a:t> part in the PISA </a:t>
            </a:r>
            <a:r>
              <a:rPr lang="en-US" u="sng" baseline="0" dirty="0" smtClean="0"/>
              <a:t>field test </a:t>
            </a:r>
            <a:r>
              <a:rPr lang="en-US" baseline="0" dirty="0" smtClean="0"/>
              <a:t>this spring. The field test is used to try out new questions in preparation for the main study next year. </a:t>
            </a:r>
            <a:endParaRPr lang="en-US" dirty="0" smtClean="0"/>
          </a:p>
          <a:p>
            <a:endParaRPr lang="en-US" dirty="0" smtClean="0"/>
          </a:p>
          <a:p>
            <a:r>
              <a:rPr lang="en-US" dirty="0" smtClean="0"/>
              <a:t>&lt;click&gt; In the United States, fewer than 100 schools will </a:t>
            </a:r>
            <a:r>
              <a:rPr lang="en-US" dirty="0" smtClean="0"/>
              <a:t>participate </a:t>
            </a:r>
            <a:r>
              <a:rPr lang="en-US" dirty="0" smtClean="0"/>
              <a:t>in the field test for PISA 2012.</a:t>
            </a:r>
          </a:p>
          <a:p>
            <a:endParaRPr lang="en-US" dirty="0" smtClean="0"/>
          </a:p>
          <a:p>
            <a:r>
              <a:rPr lang="en-US" dirty="0" smtClean="0"/>
              <a:t>&lt;click&gt; Not every school in every state is asked to participate.  PISA relies on a sample of students and schools to represent all the students and schools like them across the country.</a:t>
            </a:r>
          </a:p>
          <a:p>
            <a:endParaRPr lang="en-US" dirty="0" smtClean="0"/>
          </a:p>
        </p:txBody>
      </p:sp>
      <p:sp>
        <p:nvSpPr>
          <p:cNvPr id="35844" name="Slide Number Placeholder 3"/>
          <p:cNvSpPr>
            <a:spLocks noGrp="1"/>
          </p:cNvSpPr>
          <p:nvPr>
            <p:ph type="sldNum" sz="quarter" idx="5"/>
          </p:nvPr>
        </p:nvSpPr>
        <p:spPr>
          <a:noFill/>
        </p:spPr>
        <p:txBody>
          <a:bodyPr/>
          <a:lstStyle/>
          <a:p>
            <a:fld id="{5E82E0EF-E720-4C29-9DA2-52DF3A0E5C7B}"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106488" y="698500"/>
            <a:ext cx="4645025" cy="3484563"/>
          </a:xfrm>
          <a:ln/>
        </p:spPr>
      </p:sp>
      <p:sp>
        <p:nvSpPr>
          <p:cNvPr id="36867" name="Notes Placeholder 2"/>
          <p:cNvSpPr>
            <a:spLocks noGrp="1"/>
          </p:cNvSpPr>
          <p:nvPr>
            <p:ph type="body" idx="1"/>
          </p:nvPr>
        </p:nvSpPr>
        <p:spPr>
          <a:noFill/>
          <a:ln/>
        </p:spPr>
        <p:txBody>
          <a:bodyPr/>
          <a:lstStyle/>
          <a:p>
            <a:r>
              <a:rPr lang="en-US" smtClean="0"/>
              <a:t>In our school, </a:t>
            </a:r>
            <a:r>
              <a:rPr lang="en-US" b="1" u="sng" smtClean="0"/>
              <a:t>you</a:t>
            </a:r>
            <a:r>
              <a:rPr lang="en-US" smtClean="0"/>
              <a:t> are one of only 42 students and 1,800 students across the entire United States to be invited to participate in this prestigious assessment.</a:t>
            </a:r>
          </a:p>
          <a:p>
            <a:endParaRPr lang="en-US" smtClean="0"/>
          </a:p>
          <a:p>
            <a:r>
              <a:rPr lang="en-US" smtClean="0"/>
              <a:t>The invitations were based on a random sample of students in our school, so not everyone has this opportunity.</a:t>
            </a:r>
          </a:p>
          <a:p>
            <a:endParaRPr lang="en-US" smtClean="0"/>
          </a:p>
          <a:p>
            <a:r>
              <a:rPr lang="en-US" smtClean="0"/>
              <a:t>By participating, you represent thousands of other students across the country. The results of PISA help our country improve our education system.</a:t>
            </a:r>
          </a:p>
          <a:p>
            <a:endParaRPr lang="en-US" smtClean="0"/>
          </a:p>
          <a:p>
            <a:endParaRPr lang="en-US" smtClean="0"/>
          </a:p>
        </p:txBody>
      </p:sp>
      <p:sp>
        <p:nvSpPr>
          <p:cNvPr id="36868" name="Slide Number Placeholder 3"/>
          <p:cNvSpPr>
            <a:spLocks noGrp="1"/>
          </p:cNvSpPr>
          <p:nvPr>
            <p:ph type="sldNum" sz="quarter" idx="5"/>
          </p:nvPr>
        </p:nvSpPr>
        <p:spPr>
          <a:noFill/>
        </p:spPr>
        <p:txBody>
          <a:bodyPr/>
          <a:lstStyle/>
          <a:p>
            <a:fld id="{DD89C9EB-D7C5-4024-A353-0FC7E6AE4C77}"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106488" y="698500"/>
            <a:ext cx="4645025" cy="3484563"/>
          </a:xfrm>
          <a:ln/>
        </p:spPr>
      </p:sp>
      <p:sp>
        <p:nvSpPr>
          <p:cNvPr id="37891" name="Notes Placeholder 2"/>
          <p:cNvSpPr>
            <a:spLocks noGrp="1"/>
          </p:cNvSpPr>
          <p:nvPr>
            <p:ph type="body" idx="1"/>
          </p:nvPr>
        </p:nvSpPr>
        <p:spPr>
          <a:noFill/>
          <a:ln/>
        </p:spPr>
        <p:txBody>
          <a:bodyPr/>
          <a:lstStyle/>
          <a:p>
            <a:r>
              <a:rPr lang="en-US" dirty="0" smtClean="0"/>
              <a:t>If you choose to accept the invitation to participate, you may be asked questions in reading, mathematics, problem solving or financial literacy,</a:t>
            </a:r>
            <a:r>
              <a:rPr lang="en-US" baseline="0" dirty="0" smtClean="0"/>
              <a:t> </a:t>
            </a:r>
            <a:r>
              <a:rPr lang="en-US" dirty="0" smtClean="0"/>
              <a:t>based on real-life situations.  You may be asked questions in just one subject or a combination of subjects. Remember, this about applying the knowledge you have learned, not just memorizing facts.</a:t>
            </a:r>
          </a:p>
          <a:p>
            <a:endParaRPr lang="en-US" dirty="0" smtClean="0"/>
          </a:p>
          <a:p>
            <a:r>
              <a:rPr lang="en-US" dirty="0" smtClean="0"/>
              <a:t>You may be asked to take the assessment on the computer, with paper and pencil, or both. </a:t>
            </a:r>
          </a:p>
          <a:p>
            <a:endParaRPr lang="en-US" dirty="0" smtClean="0"/>
          </a:p>
          <a:p>
            <a:r>
              <a:rPr lang="en-US" dirty="0" smtClean="0"/>
              <a:t>The questions will have multiple-choice and short-answer responses.</a:t>
            </a:r>
          </a:p>
          <a:p>
            <a:endParaRPr lang="en-US" dirty="0" smtClean="0"/>
          </a:p>
          <a:p>
            <a:r>
              <a:rPr lang="en-US" dirty="0" smtClean="0"/>
              <a:t>&lt;click&gt; The assessment also includes questions about you and your attitudes and experiences in school.  This is to help policymakers have context for the results and learn more about students perceptions toward education.</a:t>
            </a:r>
          </a:p>
          <a:p>
            <a:endParaRPr lang="en-US" dirty="0" smtClean="0"/>
          </a:p>
          <a:p>
            <a:endParaRPr lang="en-US" dirty="0" smtClean="0"/>
          </a:p>
        </p:txBody>
      </p:sp>
      <p:sp>
        <p:nvSpPr>
          <p:cNvPr id="37892" name="Slide Number Placeholder 3"/>
          <p:cNvSpPr>
            <a:spLocks noGrp="1"/>
          </p:cNvSpPr>
          <p:nvPr>
            <p:ph type="sldNum" sz="quarter" idx="5"/>
          </p:nvPr>
        </p:nvSpPr>
        <p:spPr>
          <a:noFill/>
        </p:spPr>
        <p:txBody>
          <a:bodyPr/>
          <a:lstStyle/>
          <a:p>
            <a:fld id="{A48FAD74-CB0D-4221-89CF-ED7A912CBFC0}"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
            <a:ext cx="7467600" cy="1295399"/>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447800" y="3886200"/>
            <a:ext cx="6172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109" charset="0"/>
                <a:ea typeface="+mn-ea"/>
              </a:defRPr>
            </a:lvl1pPr>
          </a:lstStyle>
          <a:p>
            <a:pPr>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109" charset="0"/>
                <a:ea typeface="+mn-ea"/>
              </a:defRPr>
            </a:lvl1pPr>
          </a:lstStyle>
          <a:p>
            <a:pPr>
              <a:defRPr/>
            </a:pPr>
            <a:endParaRPr lang="en-US"/>
          </a:p>
        </p:txBody>
      </p:sp>
      <p:sp>
        <p:nvSpPr>
          <p:cNvPr id="6" name="Slide Number Placeholder 5"/>
          <p:cNvSpPr>
            <a:spLocks noGrp="1" noChangeArrowheads="1"/>
          </p:cNvSpPr>
          <p:nvPr>
            <p:ph type="sldNum" sz="quarter" idx="12"/>
          </p:nvPr>
        </p:nvSpPr>
        <p:spPr>
          <a:xfrm>
            <a:off x="6553200" y="638175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89A31CC-AC43-4128-8221-29A8D40FE2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109" charset="0"/>
                <a:ea typeface="+mn-ea"/>
              </a:defRPr>
            </a:lvl1pPr>
          </a:lstStyle>
          <a:p>
            <a:pPr>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109" charset="0"/>
                <a:ea typeface="+mn-ea"/>
              </a:defRPr>
            </a:lvl1pPr>
          </a:lstStyle>
          <a:p>
            <a:pPr>
              <a:defRPr/>
            </a:pPr>
            <a:endParaRPr lang="en-US"/>
          </a:p>
        </p:txBody>
      </p:sp>
      <p:sp>
        <p:nvSpPr>
          <p:cNvPr id="6" name="Slide Number Placeholder 5"/>
          <p:cNvSpPr>
            <a:spLocks noGrp="1" noChangeArrowheads="1"/>
          </p:cNvSpPr>
          <p:nvPr>
            <p:ph type="sldNum" sz="quarter" idx="12"/>
          </p:nvPr>
        </p:nvSpPr>
        <p:spPr>
          <a:xfrm>
            <a:off x="6553200" y="638175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7498565-F5E4-423F-B072-6394A60A032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371600" y="18288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109" charset="0"/>
                <a:ea typeface="+mn-ea"/>
              </a:defRPr>
            </a:lvl1pPr>
          </a:lstStyle>
          <a:p>
            <a:pPr>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109" charset="0"/>
                <a:ea typeface="+mn-ea"/>
              </a:defRPr>
            </a:lvl1pPr>
          </a:lstStyle>
          <a:p>
            <a:pPr>
              <a:defRPr/>
            </a:pPr>
            <a:endParaRPr lang="en-US"/>
          </a:p>
        </p:txBody>
      </p:sp>
      <p:sp>
        <p:nvSpPr>
          <p:cNvPr id="6" name="Slide Number Placeholder 5"/>
          <p:cNvSpPr>
            <a:spLocks noGrp="1" noChangeArrowheads="1"/>
          </p:cNvSpPr>
          <p:nvPr>
            <p:ph type="sldNum" sz="quarter" idx="12"/>
          </p:nvPr>
        </p:nvSpPr>
        <p:spPr>
          <a:xfrm>
            <a:off x="6553200" y="638175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B096CCE-D82B-4D1A-B95A-4F1825B391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816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109" charset="0"/>
                <a:ea typeface="+mn-ea"/>
              </a:defRPr>
            </a:lvl1pPr>
          </a:lstStyle>
          <a:p>
            <a:pPr>
              <a:defRPr/>
            </a:pPr>
            <a:endParaRPr lang="en-US"/>
          </a:p>
        </p:txBody>
      </p:sp>
      <p:sp>
        <p:nvSpPr>
          <p:cNvPr id="8" name="Footer Placeholder 7"/>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109" charset="0"/>
                <a:ea typeface="+mn-ea"/>
              </a:defRPr>
            </a:lvl1pPr>
          </a:lstStyle>
          <a:p>
            <a:pPr>
              <a:defRPr/>
            </a:pPr>
            <a:endParaRPr lang="en-US"/>
          </a:p>
        </p:txBody>
      </p:sp>
      <p:sp>
        <p:nvSpPr>
          <p:cNvPr id="9" name="Slide Number Placeholder 8"/>
          <p:cNvSpPr>
            <a:spLocks noGrp="1" noChangeArrowheads="1"/>
          </p:cNvSpPr>
          <p:nvPr>
            <p:ph type="sldNum" sz="quarter" idx="12"/>
          </p:nvPr>
        </p:nvSpPr>
        <p:spPr>
          <a:xfrm>
            <a:off x="6553200" y="638175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AFC2B4A-A5AF-4862-A018-25DDD0031E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109" charset="0"/>
                <a:ea typeface="+mn-ea"/>
              </a:defRPr>
            </a:lvl1pPr>
          </a:lstStyle>
          <a:p>
            <a:pPr>
              <a:defRPr/>
            </a:pPr>
            <a:endParaRPr lang="en-US"/>
          </a:p>
        </p:txBody>
      </p:sp>
      <p:sp>
        <p:nvSpPr>
          <p:cNvPr id="4" name="Footer Placeholder 3"/>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109" charset="0"/>
                <a:ea typeface="+mn-ea"/>
              </a:defRPr>
            </a:lvl1pPr>
          </a:lstStyle>
          <a:p>
            <a:pPr>
              <a:defRPr/>
            </a:pPr>
            <a:endParaRPr lang="en-US"/>
          </a:p>
        </p:txBody>
      </p:sp>
      <p:sp>
        <p:nvSpPr>
          <p:cNvPr id="5" name="Slide Number Placeholder 4"/>
          <p:cNvSpPr>
            <a:spLocks noGrp="1" noChangeArrowheads="1"/>
          </p:cNvSpPr>
          <p:nvPr>
            <p:ph type="sldNum" sz="quarter" idx="12"/>
          </p:nvPr>
        </p:nvSpPr>
        <p:spPr>
          <a:xfrm>
            <a:off x="6553200" y="638175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BD0A055-E744-4EAF-B7BA-7D4E793DE3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109" charset="0"/>
                <a:ea typeface="+mn-ea"/>
              </a:defRPr>
            </a:lvl1pPr>
          </a:lstStyle>
          <a:p>
            <a:pPr>
              <a:defRPr/>
            </a:pPr>
            <a:endParaRPr lang="en-US"/>
          </a:p>
        </p:txBody>
      </p:sp>
      <p:sp>
        <p:nvSpPr>
          <p:cNvPr id="3" name="Footer Placeholder 2"/>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109" charset="0"/>
                <a:ea typeface="+mn-ea"/>
              </a:defRPr>
            </a:lvl1pPr>
          </a:lstStyle>
          <a:p>
            <a:pPr>
              <a:defRPr/>
            </a:pPr>
            <a:endParaRPr lang="en-US"/>
          </a:p>
        </p:txBody>
      </p:sp>
      <p:sp>
        <p:nvSpPr>
          <p:cNvPr id="4" name="Slide Number Placeholder 3"/>
          <p:cNvSpPr>
            <a:spLocks noGrp="1" noChangeArrowheads="1"/>
          </p:cNvSpPr>
          <p:nvPr>
            <p:ph type="sldNum" sz="quarter" idx="12"/>
          </p:nvPr>
        </p:nvSpPr>
        <p:spPr>
          <a:xfrm>
            <a:off x="6553200" y="638175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CE0F23C-11C9-4A4C-92DE-AFC87296D12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109" charset="0"/>
                <a:ea typeface="+mn-ea"/>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109" charset="0"/>
                <a:ea typeface="+mn-ea"/>
              </a:defRPr>
            </a:lvl1pPr>
          </a:lstStyle>
          <a:p>
            <a:pPr>
              <a:defRPr/>
            </a:pPr>
            <a:endParaRPr lang="en-US"/>
          </a:p>
        </p:txBody>
      </p:sp>
      <p:sp>
        <p:nvSpPr>
          <p:cNvPr id="7" name="Slide Number Placeholder 6"/>
          <p:cNvSpPr>
            <a:spLocks noGrp="1" noChangeArrowheads="1"/>
          </p:cNvSpPr>
          <p:nvPr>
            <p:ph type="sldNum" sz="quarter" idx="12"/>
          </p:nvPr>
        </p:nvSpPr>
        <p:spPr>
          <a:xfrm>
            <a:off x="6553200" y="638175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2CECCEA-152D-4DF3-BA7B-367AC544F0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109" charset="0"/>
                <a:ea typeface="+mn-ea"/>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109" charset="0"/>
                <a:ea typeface="+mn-ea"/>
              </a:defRPr>
            </a:lvl1pPr>
          </a:lstStyle>
          <a:p>
            <a:pPr>
              <a:defRPr/>
            </a:pPr>
            <a:endParaRPr lang="en-US"/>
          </a:p>
        </p:txBody>
      </p:sp>
      <p:sp>
        <p:nvSpPr>
          <p:cNvPr id="7" name="Slide Number Placeholder 6"/>
          <p:cNvSpPr>
            <a:spLocks noGrp="1" noChangeArrowheads="1"/>
          </p:cNvSpPr>
          <p:nvPr>
            <p:ph type="sldNum" sz="quarter" idx="12"/>
          </p:nvPr>
        </p:nvSpPr>
        <p:spPr>
          <a:xfrm>
            <a:off x="6553200" y="638175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D10807D-5298-43F9-84CE-CA151A4CE21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76200"/>
            <a:ext cx="7391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7" name="Picture 4" descr="PPT Inside.ai"/>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8" name="Rectangle 3"/>
          <p:cNvSpPr>
            <a:spLocks noGrp="1" noChangeArrowheads="1"/>
          </p:cNvSpPr>
          <p:nvPr>
            <p:ph type="body" idx="1"/>
          </p:nvPr>
        </p:nvSpPr>
        <p:spPr bwMode="auto">
          <a:xfrm>
            <a:off x="1295400" y="1600200"/>
            <a:ext cx="7391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147" r:id="rId1"/>
    <p:sldLayoutId id="2147484148" r:id="rId2"/>
    <p:sldLayoutId id="2147484150" r:id="rId3"/>
    <p:sldLayoutId id="2147484149" r:id="rId4"/>
    <p:sldLayoutId id="2147484151" r:id="rId5"/>
    <p:sldLayoutId id="2147484152" r:id="rId6"/>
    <p:sldLayoutId id="2147484153" r:id="rId7"/>
    <p:sldLayoutId id="2147484154" r:id="rId8"/>
    <p:sldLayoutId id="2147484155" r:id="rId9"/>
    <p:sldLayoutId id="2147484156" r:id="rId10"/>
    <p:sldLayoutId id="2147484157" r:id="rId11"/>
  </p:sldLayoutIdLst>
  <p:hf hdr="0" ftr="0" dt="0"/>
  <p:txStyles>
    <p:titleStyle>
      <a:lvl1pPr algn="l" rtl="0" eaLnBrk="0" fontAlgn="base" hangingPunct="0">
        <a:spcBef>
          <a:spcPct val="0"/>
        </a:spcBef>
        <a:spcAft>
          <a:spcPct val="0"/>
        </a:spcAft>
        <a:defRPr sz="4000" b="1">
          <a:solidFill>
            <a:srgbClr val="1E4495"/>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000" b="1">
          <a:solidFill>
            <a:srgbClr val="1E4495"/>
          </a:solidFill>
          <a:latin typeface="Arial" charset="0"/>
          <a:ea typeface="ＭＳ Ｐゴシック" pitchFamily="-109" charset="-128"/>
          <a:cs typeface="ＭＳ Ｐゴシック" pitchFamily="-109" charset="-128"/>
        </a:defRPr>
      </a:lvl2pPr>
      <a:lvl3pPr algn="l" rtl="0" eaLnBrk="0" fontAlgn="base" hangingPunct="0">
        <a:spcBef>
          <a:spcPct val="0"/>
        </a:spcBef>
        <a:spcAft>
          <a:spcPct val="0"/>
        </a:spcAft>
        <a:defRPr sz="4000" b="1">
          <a:solidFill>
            <a:srgbClr val="1E4495"/>
          </a:solidFill>
          <a:latin typeface="Arial" charset="0"/>
          <a:ea typeface="ＭＳ Ｐゴシック" pitchFamily="-109" charset="-128"/>
          <a:cs typeface="ＭＳ Ｐゴシック" pitchFamily="-109" charset="-128"/>
        </a:defRPr>
      </a:lvl3pPr>
      <a:lvl4pPr algn="l" rtl="0" eaLnBrk="0" fontAlgn="base" hangingPunct="0">
        <a:spcBef>
          <a:spcPct val="0"/>
        </a:spcBef>
        <a:spcAft>
          <a:spcPct val="0"/>
        </a:spcAft>
        <a:defRPr sz="4000" b="1">
          <a:solidFill>
            <a:srgbClr val="1E4495"/>
          </a:solidFill>
          <a:latin typeface="Arial" charset="0"/>
          <a:ea typeface="ＭＳ Ｐゴシック" pitchFamily="-109" charset="-128"/>
          <a:cs typeface="ＭＳ Ｐゴシック" pitchFamily="-109" charset="-128"/>
        </a:defRPr>
      </a:lvl4pPr>
      <a:lvl5pPr algn="l" rtl="0" eaLnBrk="0" fontAlgn="base" hangingPunct="0">
        <a:spcBef>
          <a:spcPct val="0"/>
        </a:spcBef>
        <a:spcAft>
          <a:spcPct val="0"/>
        </a:spcAft>
        <a:defRPr sz="4000" b="1">
          <a:solidFill>
            <a:srgbClr val="1E4495"/>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lnSpc>
          <a:spcPts val="3000"/>
        </a:lnSpc>
        <a:spcBef>
          <a:spcPct val="20000"/>
        </a:spcBef>
        <a:spcAft>
          <a:spcPts val="1200"/>
        </a:spcAft>
        <a:buChar char="•"/>
        <a:defRPr sz="2600">
          <a:solidFill>
            <a:schemeClr val="bg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ts val="1200"/>
        </a:spcAft>
        <a:buChar char="–"/>
        <a:defRPr sz="2300">
          <a:solidFill>
            <a:schemeClr val="bg1"/>
          </a:solidFill>
          <a:latin typeface="+mn-lt"/>
          <a:ea typeface="ＭＳ Ｐゴシック" pitchFamily="-109" charset="-128"/>
        </a:defRPr>
      </a:lvl2pPr>
      <a:lvl3pPr marL="1143000" indent="-228600" algn="l" rtl="0" eaLnBrk="0" fontAlgn="base" hangingPunct="0">
        <a:spcBef>
          <a:spcPct val="20000"/>
        </a:spcBef>
        <a:spcAft>
          <a:spcPts val="1200"/>
        </a:spcAft>
        <a:buChar char="•"/>
        <a:defRPr sz="2000">
          <a:solidFill>
            <a:schemeClr val="bg1"/>
          </a:solidFill>
          <a:latin typeface="+mn-lt"/>
          <a:ea typeface="ＭＳ Ｐゴシック" pitchFamily="-109" charset="-128"/>
        </a:defRPr>
      </a:lvl3pPr>
      <a:lvl4pPr marL="1600200" indent="-228600" algn="l" rtl="0" eaLnBrk="0" fontAlgn="base" hangingPunct="0">
        <a:spcBef>
          <a:spcPct val="20000"/>
        </a:spcBef>
        <a:spcAft>
          <a:spcPts val="1200"/>
        </a:spcAft>
        <a:buChar char="–"/>
        <a:defRPr sz="1600">
          <a:solidFill>
            <a:schemeClr val="bg1"/>
          </a:solidFill>
          <a:latin typeface="+mn-lt"/>
          <a:ea typeface="ＭＳ Ｐゴシック" pitchFamily="-109" charset="-128"/>
        </a:defRPr>
      </a:lvl4pPr>
      <a:lvl5pPr marL="2057400" indent="-228600" algn="l" rtl="0" eaLnBrk="0" fontAlgn="base" hangingPunct="0">
        <a:spcBef>
          <a:spcPct val="20000"/>
        </a:spcBef>
        <a:spcAft>
          <a:spcPts val="1200"/>
        </a:spcAft>
        <a:buChar char="»"/>
        <a:defRPr sz="1600">
          <a:solidFill>
            <a:schemeClr val="bg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WDCROBFPR04\Groups\shared\International%20Activities%20Program\PISA\PISA%202012\Field%20Test\Additional%20student%20recruitment%20materials%20March%207%202011\msn.msnbc_video_China_schools_U.S._in_standardized_test2.wmv"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1219200" y="1600200"/>
            <a:ext cx="7543800" cy="4876800"/>
          </a:xfrm>
          <a:prstGeom prst="rect">
            <a:avLst/>
          </a:prstGeom>
          <a:noFill/>
          <a:ln w="9525">
            <a:noFill/>
            <a:miter lim="800000"/>
            <a:headEnd/>
            <a:tailEnd/>
          </a:ln>
        </p:spPr>
        <p:txBody>
          <a:bodyPr/>
          <a:lstStyle/>
          <a:p>
            <a:pPr marL="342900" indent="-342900">
              <a:spcBef>
                <a:spcPct val="20000"/>
              </a:spcBef>
            </a:pPr>
            <a:r>
              <a:rPr lang="en-US" sz="3200">
                <a:solidFill>
                  <a:srgbClr val="FFD81E"/>
                </a:solidFill>
              </a:rPr>
              <a:t>	</a:t>
            </a:r>
          </a:p>
          <a:p>
            <a:pPr marL="342900" indent="-342900">
              <a:spcBef>
                <a:spcPct val="20000"/>
              </a:spcBef>
            </a:pPr>
            <a:endParaRPr lang="en-US" sz="3200" b="1">
              <a:solidFill>
                <a:srgbClr val="FFD81E"/>
              </a:solidFill>
            </a:endParaRPr>
          </a:p>
          <a:p>
            <a:pPr marL="342900" indent="-342900">
              <a:spcBef>
                <a:spcPct val="20000"/>
              </a:spcBef>
            </a:pPr>
            <a:endParaRPr lang="en-US" sz="3200" b="1">
              <a:solidFill>
                <a:srgbClr val="FFD81E"/>
              </a:solidFill>
            </a:endParaRPr>
          </a:p>
          <a:p>
            <a:pPr marL="342900" indent="-342900" algn="ctr">
              <a:spcBef>
                <a:spcPct val="20000"/>
              </a:spcBef>
            </a:pPr>
            <a:r>
              <a:rPr lang="en-US" sz="4000" b="1">
                <a:solidFill>
                  <a:srgbClr val="FFD81E"/>
                </a:solidFill>
              </a:rPr>
              <a:t>Welcome to the U.S.</a:t>
            </a:r>
          </a:p>
          <a:p>
            <a:pPr marL="342900" indent="-342900" algn="ctr">
              <a:spcBef>
                <a:spcPct val="20000"/>
              </a:spcBef>
            </a:pPr>
            <a:r>
              <a:rPr lang="en-US" sz="4000" b="1">
                <a:solidFill>
                  <a:srgbClr val="FFD81E"/>
                </a:solidFill>
              </a:rPr>
              <a:t>PISA Team!</a:t>
            </a:r>
          </a:p>
          <a:p>
            <a:pPr marL="342900" indent="-342900">
              <a:spcBef>
                <a:spcPct val="20000"/>
              </a:spcBef>
            </a:pPr>
            <a:endParaRPr lang="en-US" sz="3200" b="1">
              <a:solidFill>
                <a:srgbClr val="FFD81E"/>
              </a:solidFill>
            </a:endParaRPr>
          </a:p>
          <a:p>
            <a:pPr marL="1257300" lvl="2" indent="-342900">
              <a:spcBef>
                <a:spcPct val="20000"/>
              </a:spcBef>
            </a:pPr>
            <a:endParaRPr lang="en-US" sz="3200">
              <a:solidFill>
                <a:schemeClr val="bg1"/>
              </a:solidFill>
            </a:endParaRPr>
          </a:p>
        </p:txBody>
      </p:sp>
      <p:pic>
        <p:nvPicPr>
          <p:cNvPr id="10243" name="Picture 6" descr="globeDRAFT.png"/>
          <p:cNvPicPr>
            <a:picLocks noChangeAspect="1"/>
          </p:cNvPicPr>
          <p:nvPr/>
        </p:nvPicPr>
        <p:blipFill>
          <a:blip r:embed="rId3" cstate="print"/>
          <a:srcRect/>
          <a:stretch>
            <a:fillRect/>
          </a:stretch>
        </p:blipFill>
        <p:spPr bwMode="auto">
          <a:xfrm>
            <a:off x="5910263" y="295275"/>
            <a:ext cx="3233737"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1295400" y="0"/>
            <a:ext cx="7467600" cy="1295400"/>
          </a:xfrm>
        </p:spPr>
        <p:txBody>
          <a:bodyPr/>
          <a:lstStyle/>
          <a:p>
            <a:r>
              <a:rPr lang="en-US" smtClean="0"/>
              <a:t>Sample Math Question</a:t>
            </a:r>
          </a:p>
        </p:txBody>
      </p:sp>
      <p:pic>
        <p:nvPicPr>
          <p:cNvPr id="19459" name="Picture 5" descr="Math_Item.png"/>
          <p:cNvPicPr>
            <a:picLocks noChangeAspect="1"/>
          </p:cNvPicPr>
          <p:nvPr/>
        </p:nvPicPr>
        <p:blipFill>
          <a:blip r:embed="rId3" cstate="print"/>
          <a:srcRect/>
          <a:stretch>
            <a:fillRect/>
          </a:stretch>
        </p:blipFill>
        <p:spPr bwMode="auto">
          <a:xfrm>
            <a:off x="1219200" y="1524000"/>
            <a:ext cx="7696200" cy="5153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Sample Reading Question</a:t>
            </a:r>
          </a:p>
        </p:txBody>
      </p:sp>
      <p:pic>
        <p:nvPicPr>
          <p:cNvPr id="4" name="Content Placeholder 3" descr="Reading_Item_1.png"/>
          <p:cNvPicPr>
            <a:picLocks noGrp="1" noChangeAspect="1"/>
          </p:cNvPicPr>
          <p:nvPr>
            <p:ph idx="1"/>
          </p:nvPr>
        </p:nvPicPr>
        <p:blipFill>
          <a:blip r:embed="rId3" cstate="print"/>
          <a:srcRect b="35385"/>
          <a:stretch>
            <a:fillRect/>
          </a:stretch>
        </p:blipFill>
        <p:spPr>
          <a:xfrm>
            <a:off x="1524000" y="1524000"/>
            <a:ext cx="4235450" cy="5105400"/>
          </a:xfrm>
        </p:spPr>
      </p:pic>
      <p:sp>
        <p:nvSpPr>
          <p:cNvPr id="6" name="TextBox 5"/>
          <p:cNvSpPr txBox="1">
            <a:spLocks noChangeArrowheads="1"/>
          </p:cNvSpPr>
          <p:nvPr/>
        </p:nvSpPr>
        <p:spPr bwMode="auto">
          <a:xfrm>
            <a:off x="2057400" y="2743200"/>
            <a:ext cx="6172200" cy="954088"/>
          </a:xfrm>
          <a:prstGeom prst="rect">
            <a:avLst/>
          </a:prstGeom>
          <a:solidFill>
            <a:schemeClr val="bg1"/>
          </a:solidFill>
          <a:ln w="12700">
            <a:solidFill>
              <a:schemeClr val="tx1"/>
            </a:solidFill>
            <a:miter lim="800000"/>
            <a:headEnd/>
            <a:tailEnd/>
          </a:ln>
        </p:spPr>
        <p:txBody>
          <a:bodyPr>
            <a:spAutoFit/>
          </a:bodyPr>
          <a:lstStyle/>
          <a:p>
            <a:r>
              <a:rPr lang="en-US" sz="2800"/>
              <a:t>According to the article, why should sports shoes not be too rigid?</a:t>
            </a:r>
          </a:p>
        </p:txBody>
      </p:sp>
      <p:sp>
        <p:nvSpPr>
          <p:cNvPr id="7" name="TextBox 6"/>
          <p:cNvSpPr txBox="1">
            <a:spLocks noChangeArrowheads="1"/>
          </p:cNvSpPr>
          <p:nvPr/>
        </p:nvSpPr>
        <p:spPr bwMode="auto">
          <a:xfrm>
            <a:off x="3048000" y="4114800"/>
            <a:ext cx="5791200" cy="1384300"/>
          </a:xfrm>
          <a:prstGeom prst="rect">
            <a:avLst/>
          </a:prstGeom>
          <a:solidFill>
            <a:schemeClr val="bg1"/>
          </a:solidFill>
          <a:ln w="12700">
            <a:solidFill>
              <a:schemeClr val="tx1"/>
            </a:solidFill>
            <a:miter lim="800000"/>
            <a:headEnd/>
            <a:tailEnd/>
          </a:ln>
        </p:spPr>
        <p:txBody>
          <a:bodyPr>
            <a:spAutoFit/>
          </a:bodyPr>
          <a:lstStyle/>
          <a:p>
            <a:r>
              <a:rPr lang="en-US" sz="2800"/>
              <a:t>One part of the article says, “A good sports shoe should meet four criteria.” What are these criteria?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What should I expect?</a:t>
            </a:r>
          </a:p>
        </p:txBody>
      </p:sp>
      <p:sp>
        <p:nvSpPr>
          <p:cNvPr id="21507" name="Content Placeholder 204"/>
          <p:cNvSpPr>
            <a:spLocks noGrp="1"/>
          </p:cNvSpPr>
          <p:nvPr>
            <p:ph idx="1"/>
          </p:nvPr>
        </p:nvSpPr>
        <p:spPr/>
        <p:txBody>
          <a:bodyPr/>
          <a:lstStyle/>
          <a:p>
            <a:r>
              <a:rPr lang="en-US" smtClean="0"/>
              <a:t>Students who take PISA will have different test booklets. The assessment has so many questions that no one student can answer them all, so the questions are split up.</a:t>
            </a:r>
          </a:p>
        </p:txBody>
      </p:sp>
      <p:grpSp>
        <p:nvGrpSpPr>
          <p:cNvPr id="21508" name="Content Placeholder 3"/>
          <p:cNvGrpSpPr>
            <a:grpSpLocks noGrp="1"/>
          </p:cNvGrpSpPr>
          <p:nvPr/>
        </p:nvGrpSpPr>
        <p:grpSpPr bwMode="auto">
          <a:xfrm>
            <a:off x="1817688" y="3708400"/>
            <a:ext cx="6367462" cy="2301875"/>
            <a:chOff x="1578" y="2457"/>
            <a:chExt cx="3369" cy="1500"/>
          </a:xfrm>
        </p:grpSpPr>
        <p:sp>
          <p:nvSpPr>
            <p:cNvPr id="21509" name="Rectangle 5"/>
            <p:cNvSpPr>
              <a:spLocks noChangeArrowheads="1"/>
            </p:cNvSpPr>
            <p:nvPr/>
          </p:nvSpPr>
          <p:spPr bwMode="auto">
            <a:xfrm>
              <a:off x="1584" y="2462"/>
              <a:ext cx="471" cy="184"/>
            </a:xfrm>
            <a:prstGeom prst="rect">
              <a:avLst/>
            </a:prstGeom>
            <a:solidFill>
              <a:srgbClr val="FF0000"/>
            </a:solidFill>
            <a:ln w="12700">
              <a:solidFill>
                <a:schemeClr val="tx1"/>
              </a:solidFill>
              <a:miter lim="800000"/>
              <a:headEnd/>
              <a:tailEnd/>
            </a:ln>
          </p:spPr>
          <p:txBody>
            <a:bodyPr/>
            <a:lstStyle/>
            <a:p>
              <a:endParaRPr lang="en-US"/>
            </a:p>
          </p:txBody>
        </p:sp>
        <p:sp>
          <p:nvSpPr>
            <p:cNvPr id="21510" name="Rectangle 6"/>
            <p:cNvSpPr>
              <a:spLocks noChangeArrowheads="1"/>
            </p:cNvSpPr>
            <p:nvPr/>
          </p:nvSpPr>
          <p:spPr bwMode="auto">
            <a:xfrm>
              <a:off x="2161" y="2462"/>
              <a:ext cx="471" cy="184"/>
            </a:xfrm>
            <a:prstGeom prst="rect">
              <a:avLst/>
            </a:prstGeom>
            <a:solidFill>
              <a:srgbClr val="3366FF"/>
            </a:solidFill>
            <a:ln w="12700">
              <a:solidFill>
                <a:schemeClr val="tx1"/>
              </a:solidFill>
              <a:miter lim="800000"/>
              <a:headEnd/>
              <a:tailEnd/>
            </a:ln>
          </p:spPr>
          <p:txBody>
            <a:bodyPr/>
            <a:lstStyle/>
            <a:p>
              <a:endParaRPr lang="en-US"/>
            </a:p>
          </p:txBody>
        </p:sp>
        <p:sp>
          <p:nvSpPr>
            <p:cNvPr id="21511" name="Rectangle 7"/>
            <p:cNvSpPr>
              <a:spLocks noChangeArrowheads="1"/>
            </p:cNvSpPr>
            <p:nvPr/>
          </p:nvSpPr>
          <p:spPr bwMode="auto">
            <a:xfrm>
              <a:off x="2739" y="2462"/>
              <a:ext cx="471" cy="184"/>
            </a:xfrm>
            <a:prstGeom prst="rect">
              <a:avLst/>
            </a:prstGeom>
            <a:solidFill>
              <a:srgbClr val="00B050"/>
            </a:solidFill>
            <a:ln w="12700">
              <a:solidFill>
                <a:schemeClr val="tx1"/>
              </a:solidFill>
              <a:miter lim="800000"/>
              <a:headEnd/>
              <a:tailEnd/>
            </a:ln>
          </p:spPr>
          <p:txBody>
            <a:bodyPr/>
            <a:lstStyle/>
            <a:p>
              <a:endParaRPr lang="en-US"/>
            </a:p>
          </p:txBody>
        </p:sp>
        <p:sp>
          <p:nvSpPr>
            <p:cNvPr id="21512" name="Rectangle 8"/>
            <p:cNvSpPr>
              <a:spLocks noChangeArrowheads="1"/>
            </p:cNvSpPr>
            <p:nvPr/>
          </p:nvSpPr>
          <p:spPr bwMode="auto">
            <a:xfrm>
              <a:off x="3316" y="2462"/>
              <a:ext cx="471" cy="184"/>
            </a:xfrm>
            <a:prstGeom prst="rect">
              <a:avLst/>
            </a:prstGeom>
            <a:solidFill>
              <a:srgbClr val="3366FF"/>
            </a:solidFill>
            <a:ln w="12700">
              <a:solidFill>
                <a:schemeClr val="tx1"/>
              </a:solidFill>
              <a:miter lim="800000"/>
              <a:headEnd/>
              <a:tailEnd/>
            </a:ln>
          </p:spPr>
          <p:txBody>
            <a:bodyPr/>
            <a:lstStyle/>
            <a:p>
              <a:endParaRPr lang="en-US"/>
            </a:p>
          </p:txBody>
        </p:sp>
        <p:sp>
          <p:nvSpPr>
            <p:cNvPr id="21513" name="Rectangle 9"/>
            <p:cNvSpPr>
              <a:spLocks noChangeArrowheads="1"/>
            </p:cNvSpPr>
            <p:nvPr/>
          </p:nvSpPr>
          <p:spPr bwMode="auto">
            <a:xfrm>
              <a:off x="3894" y="2462"/>
              <a:ext cx="471" cy="184"/>
            </a:xfrm>
            <a:prstGeom prst="rect">
              <a:avLst/>
            </a:prstGeom>
            <a:solidFill>
              <a:srgbClr val="FF0000"/>
            </a:solidFill>
            <a:ln w="12700">
              <a:solidFill>
                <a:schemeClr val="tx1"/>
              </a:solidFill>
              <a:miter lim="800000"/>
              <a:headEnd/>
              <a:tailEnd/>
            </a:ln>
          </p:spPr>
          <p:txBody>
            <a:bodyPr/>
            <a:lstStyle/>
            <a:p>
              <a:endParaRPr lang="en-US"/>
            </a:p>
          </p:txBody>
        </p:sp>
        <p:sp>
          <p:nvSpPr>
            <p:cNvPr id="21514" name="Rectangle 10"/>
            <p:cNvSpPr>
              <a:spLocks noChangeArrowheads="1"/>
            </p:cNvSpPr>
            <p:nvPr/>
          </p:nvSpPr>
          <p:spPr bwMode="auto">
            <a:xfrm>
              <a:off x="4471" y="2462"/>
              <a:ext cx="472" cy="184"/>
            </a:xfrm>
            <a:prstGeom prst="rect">
              <a:avLst/>
            </a:prstGeom>
            <a:solidFill>
              <a:srgbClr val="00B050"/>
            </a:solidFill>
            <a:ln w="12700">
              <a:solidFill>
                <a:schemeClr val="tx1"/>
              </a:solidFill>
              <a:miter lim="800000"/>
              <a:headEnd/>
              <a:tailEnd/>
            </a:ln>
          </p:spPr>
          <p:txBody>
            <a:bodyPr/>
            <a:lstStyle/>
            <a:p>
              <a:endParaRPr lang="en-US"/>
            </a:p>
          </p:txBody>
        </p:sp>
        <p:sp>
          <p:nvSpPr>
            <p:cNvPr id="21515" name="Rectangle 11"/>
            <p:cNvSpPr>
              <a:spLocks noChangeArrowheads="1"/>
            </p:cNvSpPr>
            <p:nvPr/>
          </p:nvSpPr>
          <p:spPr bwMode="auto">
            <a:xfrm>
              <a:off x="1584" y="2789"/>
              <a:ext cx="471" cy="184"/>
            </a:xfrm>
            <a:prstGeom prst="rect">
              <a:avLst/>
            </a:prstGeom>
            <a:solidFill>
              <a:srgbClr val="3366FF"/>
            </a:solidFill>
            <a:ln w="12700">
              <a:solidFill>
                <a:schemeClr val="tx1"/>
              </a:solidFill>
              <a:miter lim="800000"/>
              <a:headEnd/>
              <a:tailEnd/>
            </a:ln>
          </p:spPr>
          <p:txBody>
            <a:bodyPr/>
            <a:lstStyle/>
            <a:p>
              <a:endParaRPr lang="en-US"/>
            </a:p>
          </p:txBody>
        </p:sp>
        <p:sp>
          <p:nvSpPr>
            <p:cNvPr id="21516" name="Rectangle 12"/>
            <p:cNvSpPr>
              <a:spLocks noChangeArrowheads="1"/>
            </p:cNvSpPr>
            <p:nvPr/>
          </p:nvSpPr>
          <p:spPr bwMode="auto">
            <a:xfrm>
              <a:off x="2161" y="2789"/>
              <a:ext cx="471" cy="184"/>
            </a:xfrm>
            <a:prstGeom prst="rect">
              <a:avLst/>
            </a:prstGeom>
            <a:solidFill>
              <a:srgbClr val="00B050"/>
            </a:solidFill>
            <a:ln w="12700">
              <a:solidFill>
                <a:schemeClr val="tx1"/>
              </a:solidFill>
              <a:miter lim="800000"/>
              <a:headEnd/>
              <a:tailEnd/>
            </a:ln>
          </p:spPr>
          <p:txBody>
            <a:bodyPr/>
            <a:lstStyle/>
            <a:p>
              <a:endParaRPr lang="en-US">
                <a:solidFill>
                  <a:srgbClr val="00B050"/>
                </a:solidFill>
              </a:endParaRPr>
            </a:p>
          </p:txBody>
        </p:sp>
        <p:sp>
          <p:nvSpPr>
            <p:cNvPr id="21517" name="Rectangle 13"/>
            <p:cNvSpPr>
              <a:spLocks noChangeArrowheads="1"/>
            </p:cNvSpPr>
            <p:nvPr/>
          </p:nvSpPr>
          <p:spPr bwMode="auto">
            <a:xfrm>
              <a:off x="2739" y="2789"/>
              <a:ext cx="471" cy="184"/>
            </a:xfrm>
            <a:prstGeom prst="rect">
              <a:avLst/>
            </a:prstGeom>
            <a:solidFill>
              <a:srgbClr val="3366FF"/>
            </a:solidFill>
            <a:ln w="12700">
              <a:solidFill>
                <a:schemeClr val="tx1"/>
              </a:solidFill>
              <a:miter lim="800000"/>
              <a:headEnd/>
              <a:tailEnd/>
            </a:ln>
          </p:spPr>
          <p:txBody>
            <a:bodyPr/>
            <a:lstStyle/>
            <a:p>
              <a:endParaRPr lang="en-US"/>
            </a:p>
          </p:txBody>
        </p:sp>
        <p:sp>
          <p:nvSpPr>
            <p:cNvPr id="21518" name="Rectangle 14"/>
            <p:cNvSpPr>
              <a:spLocks noChangeArrowheads="1"/>
            </p:cNvSpPr>
            <p:nvPr/>
          </p:nvSpPr>
          <p:spPr bwMode="auto">
            <a:xfrm>
              <a:off x="3316" y="2789"/>
              <a:ext cx="471" cy="184"/>
            </a:xfrm>
            <a:prstGeom prst="rect">
              <a:avLst/>
            </a:prstGeom>
            <a:solidFill>
              <a:srgbClr val="FF0000"/>
            </a:solidFill>
            <a:ln w="12700">
              <a:solidFill>
                <a:schemeClr val="tx1"/>
              </a:solidFill>
              <a:miter lim="800000"/>
              <a:headEnd/>
              <a:tailEnd/>
            </a:ln>
          </p:spPr>
          <p:txBody>
            <a:bodyPr/>
            <a:lstStyle/>
            <a:p>
              <a:endParaRPr lang="en-US"/>
            </a:p>
          </p:txBody>
        </p:sp>
        <p:sp>
          <p:nvSpPr>
            <p:cNvPr id="21519" name="Rectangle 15"/>
            <p:cNvSpPr>
              <a:spLocks noChangeArrowheads="1"/>
            </p:cNvSpPr>
            <p:nvPr/>
          </p:nvSpPr>
          <p:spPr bwMode="auto">
            <a:xfrm>
              <a:off x="3894" y="2789"/>
              <a:ext cx="471" cy="184"/>
            </a:xfrm>
            <a:prstGeom prst="rect">
              <a:avLst/>
            </a:prstGeom>
            <a:solidFill>
              <a:srgbClr val="3366FF"/>
            </a:solidFill>
            <a:ln w="12700">
              <a:solidFill>
                <a:schemeClr val="tx1"/>
              </a:solidFill>
              <a:miter lim="800000"/>
              <a:headEnd/>
              <a:tailEnd/>
            </a:ln>
          </p:spPr>
          <p:txBody>
            <a:bodyPr/>
            <a:lstStyle/>
            <a:p>
              <a:endParaRPr lang="en-US"/>
            </a:p>
          </p:txBody>
        </p:sp>
        <p:sp>
          <p:nvSpPr>
            <p:cNvPr id="21520" name="Rectangle 16"/>
            <p:cNvSpPr>
              <a:spLocks noChangeArrowheads="1"/>
            </p:cNvSpPr>
            <p:nvPr/>
          </p:nvSpPr>
          <p:spPr bwMode="auto">
            <a:xfrm>
              <a:off x="4471" y="2789"/>
              <a:ext cx="472" cy="184"/>
            </a:xfrm>
            <a:prstGeom prst="rect">
              <a:avLst/>
            </a:prstGeom>
            <a:solidFill>
              <a:srgbClr val="FF0000"/>
            </a:solidFill>
            <a:ln w="12700">
              <a:solidFill>
                <a:schemeClr val="tx1"/>
              </a:solidFill>
              <a:miter lim="800000"/>
              <a:headEnd/>
              <a:tailEnd/>
            </a:ln>
          </p:spPr>
          <p:txBody>
            <a:bodyPr/>
            <a:lstStyle/>
            <a:p>
              <a:endParaRPr lang="en-US"/>
            </a:p>
          </p:txBody>
        </p:sp>
        <p:sp>
          <p:nvSpPr>
            <p:cNvPr id="21521" name="Rectangle 17"/>
            <p:cNvSpPr>
              <a:spLocks noChangeArrowheads="1"/>
            </p:cNvSpPr>
            <p:nvPr/>
          </p:nvSpPr>
          <p:spPr bwMode="auto">
            <a:xfrm>
              <a:off x="1584" y="3116"/>
              <a:ext cx="471" cy="184"/>
            </a:xfrm>
            <a:prstGeom prst="rect">
              <a:avLst/>
            </a:prstGeom>
            <a:solidFill>
              <a:srgbClr val="00B050"/>
            </a:solidFill>
            <a:ln w="12700">
              <a:solidFill>
                <a:schemeClr val="tx1"/>
              </a:solidFill>
              <a:miter lim="800000"/>
              <a:headEnd/>
              <a:tailEnd/>
            </a:ln>
          </p:spPr>
          <p:txBody>
            <a:bodyPr/>
            <a:lstStyle/>
            <a:p>
              <a:endParaRPr lang="en-US"/>
            </a:p>
          </p:txBody>
        </p:sp>
        <p:sp>
          <p:nvSpPr>
            <p:cNvPr id="21522" name="Rectangle 18"/>
            <p:cNvSpPr>
              <a:spLocks noChangeArrowheads="1"/>
            </p:cNvSpPr>
            <p:nvPr/>
          </p:nvSpPr>
          <p:spPr bwMode="auto">
            <a:xfrm>
              <a:off x="2161" y="3116"/>
              <a:ext cx="471" cy="184"/>
            </a:xfrm>
            <a:prstGeom prst="rect">
              <a:avLst/>
            </a:prstGeom>
            <a:solidFill>
              <a:srgbClr val="3366FF"/>
            </a:solidFill>
            <a:ln w="12700">
              <a:solidFill>
                <a:schemeClr val="tx1"/>
              </a:solidFill>
              <a:miter lim="800000"/>
              <a:headEnd/>
              <a:tailEnd/>
            </a:ln>
          </p:spPr>
          <p:txBody>
            <a:bodyPr/>
            <a:lstStyle/>
            <a:p>
              <a:endParaRPr lang="en-US"/>
            </a:p>
          </p:txBody>
        </p:sp>
        <p:sp>
          <p:nvSpPr>
            <p:cNvPr id="21523" name="Rectangle 19"/>
            <p:cNvSpPr>
              <a:spLocks noChangeArrowheads="1"/>
            </p:cNvSpPr>
            <p:nvPr/>
          </p:nvSpPr>
          <p:spPr bwMode="auto">
            <a:xfrm>
              <a:off x="2739" y="3116"/>
              <a:ext cx="471" cy="184"/>
            </a:xfrm>
            <a:prstGeom prst="rect">
              <a:avLst/>
            </a:prstGeom>
            <a:solidFill>
              <a:srgbClr val="FF0000"/>
            </a:solidFill>
            <a:ln w="12700">
              <a:solidFill>
                <a:schemeClr val="tx1"/>
              </a:solidFill>
              <a:miter lim="800000"/>
              <a:headEnd/>
              <a:tailEnd/>
            </a:ln>
          </p:spPr>
          <p:txBody>
            <a:bodyPr/>
            <a:lstStyle/>
            <a:p>
              <a:endParaRPr lang="en-US"/>
            </a:p>
          </p:txBody>
        </p:sp>
        <p:sp>
          <p:nvSpPr>
            <p:cNvPr id="21524" name="Rectangle 20"/>
            <p:cNvSpPr>
              <a:spLocks noChangeArrowheads="1"/>
            </p:cNvSpPr>
            <p:nvPr/>
          </p:nvSpPr>
          <p:spPr bwMode="auto">
            <a:xfrm>
              <a:off x="3316" y="3116"/>
              <a:ext cx="471" cy="184"/>
            </a:xfrm>
            <a:prstGeom prst="rect">
              <a:avLst/>
            </a:prstGeom>
            <a:solidFill>
              <a:srgbClr val="3366FF"/>
            </a:solidFill>
            <a:ln w="12700">
              <a:solidFill>
                <a:schemeClr val="tx1"/>
              </a:solidFill>
              <a:miter lim="800000"/>
              <a:headEnd/>
              <a:tailEnd/>
            </a:ln>
          </p:spPr>
          <p:txBody>
            <a:bodyPr/>
            <a:lstStyle/>
            <a:p>
              <a:endParaRPr lang="en-US"/>
            </a:p>
          </p:txBody>
        </p:sp>
        <p:sp>
          <p:nvSpPr>
            <p:cNvPr id="21525" name="Rectangle 21"/>
            <p:cNvSpPr>
              <a:spLocks noChangeArrowheads="1"/>
            </p:cNvSpPr>
            <p:nvPr/>
          </p:nvSpPr>
          <p:spPr bwMode="auto">
            <a:xfrm>
              <a:off x="3894" y="3116"/>
              <a:ext cx="471" cy="184"/>
            </a:xfrm>
            <a:prstGeom prst="rect">
              <a:avLst/>
            </a:prstGeom>
            <a:solidFill>
              <a:srgbClr val="00B050"/>
            </a:solidFill>
            <a:ln w="12700">
              <a:solidFill>
                <a:schemeClr val="tx1"/>
              </a:solidFill>
              <a:miter lim="800000"/>
              <a:headEnd/>
              <a:tailEnd/>
            </a:ln>
          </p:spPr>
          <p:txBody>
            <a:bodyPr/>
            <a:lstStyle/>
            <a:p>
              <a:endParaRPr lang="en-US"/>
            </a:p>
          </p:txBody>
        </p:sp>
        <p:sp>
          <p:nvSpPr>
            <p:cNvPr id="21526" name="Rectangle 22"/>
            <p:cNvSpPr>
              <a:spLocks noChangeArrowheads="1"/>
            </p:cNvSpPr>
            <p:nvPr/>
          </p:nvSpPr>
          <p:spPr bwMode="auto">
            <a:xfrm>
              <a:off x="4471" y="3116"/>
              <a:ext cx="472" cy="184"/>
            </a:xfrm>
            <a:prstGeom prst="rect">
              <a:avLst/>
            </a:prstGeom>
            <a:solidFill>
              <a:srgbClr val="3366FF"/>
            </a:solidFill>
            <a:ln w="12700">
              <a:solidFill>
                <a:schemeClr val="tx1"/>
              </a:solidFill>
              <a:miter lim="800000"/>
              <a:headEnd/>
              <a:tailEnd/>
            </a:ln>
          </p:spPr>
          <p:txBody>
            <a:bodyPr/>
            <a:lstStyle/>
            <a:p>
              <a:endParaRPr lang="en-US"/>
            </a:p>
          </p:txBody>
        </p:sp>
        <p:sp>
          <p:nvSpPr>
            <p:cNvPr id="21527" name="Rectangle 23"/>
            <p:cNvSpPr>
              <a:spLocks noChangeArrowheads="1"/>
            </p:cNvSpPr>
            <p:nvPr/>
          </p:nvSpPr>
          <p:spPr bwMode="auto">
            <a:xfrm>
              <a:off x="1584" y="3443"/>
              <a:ext cx="471" cy="183"/>
            </a:xfrm>
            <a:prstGeom prst="rect">
              <a:avLst/>
            </a:prstGeom>
            <a:solidFill>
              <a:srgbClr val="FF0000"/>
            </a:solidFill>
            <a:ln w="12700">
              <a:solidFill>
                <a:schemeClr val="tx1"/>
              </a:solidFill>
              <a:miter lim="800000"/>
              <a:headEnd/>
              <a:tailEnd/>
            </a:ln>
          </p:spPr>
          <p:txBody>
            <a:bodyPr/>
            <a:lstStyle/>
            <a:p>
              <a:endParaRPr lang="en-US"/>
            </a:p>
          </p:txBody>
        </p:sp>
        <p:sp>
          <p:nvSpPr>
            <p:cNvPr id="21528" name="Rectangle 24"/>
            <p:cNvSpPr>
              <a:spLocks noChangeArrowheads="1"/>
            </p:cNvSpPr>
            <p:nvPr/>
          </p:nvSpPr>
          <p:spPr bwMode="auto">
            <a:xfrm>
              <a:off x="2161" y="3443"/>
              <a:ext cx="471" cy="183"/>
            </a:xfrm>
            <a:prstGeom prst="rect">
              <a:avLst/>
            </a:prstGeom>
            <a:solidFill>
              <a:srgbClr val="00B050"/>
            </a:solidFill>
            <a:ln w="12700">
              <a:solidFill>
                <a:schemeClr val="tx1"/>
              </a:solidFill>
              <a:miter lim="800000"/>
              <a:headEnd/>
              <a:tailEnd/>
            </a:ln>
          </p:spPr>
          <p:txBody>
            <a:bodyPr/>
            <a:lstStyle/>
            <a:p>
              <a:endParaRPr lang="en-US"/>
            </a:p>
          </p:txBody>
        </p:sp>
        <p:sp>
          <p:nvSpPr>
            <p:cNvPr id="21529" name="Rectangle 25"/>
            <p:cNvSpPr>
              <a:spLocks noChangeArrowheads="1"/>
            </p:cNvSpPr>
            <p:nvPr/>
          </p:nvSpPr>
          <p:spPr bwMode="auto">
            <a:xfrm>
              <a:off x="2739" y="3443"/>
              <a:ext cx="471" cy="183"/>
            </a:xfrm>
            <a:prstGeom prst="rect">
              <a:avLst/>
            </a:prstGeom>
            <a:solidFill>
              <a:srgbClr val="3366FF"/>
            </a:solidFill>
            <a:ln w="12700">
              <a:solidFill>
                <a:schemeClr val="tx1"/>
              </a:solidFill>
              <a:miter lim="800000"/>
              <a:headEnd/>
              <a:tailEnd/>
            </a:ln>
          </p:spPr>
          <p:txBody>
            <a:bodyPr/>
            <a:lstStyle/>
            <a:p>
              <a:endParaRPr lang="en-US"/>
            </a:p>
          </p:txBody>
        </p:sp>
        <p:sp>
          <p:nvSpPr>
            <p:cNvPr id="21530" name="Rectangle 26"/>
            <p:cNvSpPr>
              <a:spLocks noChangeArrowheads="1"/>
            </p:cNvSpPr>
            <p:nvPr/>
          </p:nvSpPr>
          <p:spPr bwMode="auto">
            <a:xfrm>
              <a:off x="3316" y="3443"/>
              <a:ext cx="471" cy="183"/>
            </a:xfrm>
            <a:prstGeom prst="rect">
              <a:avLst/>
            </a:prstGeom>
            <a:solidFill>
              <a:srgbClr val="00B050"/>
            </a:solidFill>
            <a:ln w="12700">
              <a:solidFill>
                <a:schemeClr val="tx1"/>
              </a:solidFill>
              <a:miter lim="800000"/>
              <a:headEnd/>
              <a:tailEnd/>
            </a:ln>
          </p:spPr>
          <p:txBody>
            <a:bodyPr/>
            <a:lstStyle/>
            <a:p>
              <a:endParaRPr lang="en-US"/>
            </a:p>
          </p:txBody>
        </p:sp>
        <p:sp>
          <p:nvSpPr>
            <p:cNvPr id="21531" name="Rectangle 27"/>
            <p:cNvSpPr>
              <a:spLocks noChangeArrowheads="1"/>
            </p:cNvSpPr>
            <p:nvPr/>
          </p:nvSpPr>
          <p:spPr bwMode="auto">
            <a:xfrm>
              <a:off x="3894" y="3443"/>
              <a:ext cx="471" cy="183"/>
            </a:xfrm>
            <a:prstGeom prst="rect">
              <a:avLst/>
            </a:prstGeom>
            <a:solidFill>
              <a:srgbClr val="3366FF"/>
            </a:solidFill>
            <a:ln w="12700">
              <a:solidFill>
                <a:schemeClr val="tx1"/>
              </a:solidFill>
              <a:miter lim="800000"/>
              <a:headEnd/>
              <a:tailEnd/>
            </a:ln>
          </p:spPr>
          <p:txBody>
            <a:bodyPr/>
            <a:lstStyle/>
            <a:p>
              <a:endParaRPr lang="en-US"/>
            </a:p>
          </p:txBody>
        </p:sp>
        <p:sp>
          <p:nvSpPr>
            <p:cNvPr id="21532" name="Rectangle 28"/>
            <p:cNvSpPr>
              <a:spLocks noChangeArrowheads="1"/>
            </p:cNvSpPr>
            <p:nvPr/>
          </p:nvSpPr>
          <p:spPr bwMode="auto">
            <a:xfrm>
              <a:off x="4471" y="3443"/>
              <a:ext cx="472" cy="183"/>
            </a:xfrm>
            <a:prstGeom prst="rect">
              <a:avLst/>
            </a:prstGeom>
            <a:solidFill>
              <a:srgbClr val="FF0000"/>
            </a:solidFill>
            <a:ln w="12700">
              <a:solidFill>
                <a:schemeClr val="tx1"/>
              </a:solidFill>
              <a:miter lim="800000"/>
              <a:headEnd/>
              <a:tailEnd/>
            </a:ln>
          </p:spPr>
          <p:txBody>
            <a:bodyPr/>
            <a:lstStyle/>
            <a:p>
              <a:endParaRPr lang="en-US"/>
            </a:p>
          </p:txBody>
        </p:sp>
        <p:sp>
          <p:nvSpPr>
            <p:cNvPr id="21533" name="Rectangle 29"/>
            <p:cNvSpPr>
              <a:spLocks noChangeArrowheads="1"/>
            </p:cNvSpPr>
            <p:nvPr/>
          </p:nvSpPr>
          <p:spPr bwMode="auto">
            <a:xfrm>
              <a:off x="1584" y="3769"/>
              <a:ext cx="471" cy="184"/>
            </a:xfrm>
            <a:prstGeom prst="rect">
              <a:avLst/>
            </a:prstGeom>
            <a:solidFill>
              <a:srgbClr val="00B050"/>
            </a:solidFill>
            <a:ln w="12700">
              <a:solidFill>
                <a:schemeClr val="tx1"/>
              </a:solidFill>
              <a:miter lim="800000"/>
              <a:headEnd/>
              <a:tailEnd/>
            </a:ln>
          </p:spPr>
          <p:txBody>
            <a:bodyPr/>
            <a:lstStyle/>
            <a:p>
              <a:endParaRPr lang="en-US"/>
            </a:p>
          </p:txBody>
        </p:sp>
        <p:sp>
          <p:nvSpPr>
            <p:cNvPr id="21534" name="Rectangle 30"/>
            <p:cNvSpPr>
              <a:spLocks noChangeArrowheads="1"/>
            </p:cNvSpPr>
            <p:nvPr/>
          </p:nvSpPr>
          <p:spPr bwMode="auto">
            <a:xfrm>
              <a:off x="2161" y="3769"/>
              <a:ext cx="471" cy="184"/>
            </a:xfrm>
            <a:prstGeom prst="rect">
              <a:avLst/>
            </a:prstGeom>
            <a:solidFill>
              <a:srgbClr val="3366FF"/>
            </a:solidFill>
            <a:ln w="12700">
              <a:solidFill>
                <a:schemeClr val="tx1"/>
              </a:solidFill>
              <a:miter lim="800000"/>
              <a:headEnd/>
              <a:tailEnd/>
            </a:ln>
          </p:spPr>
          <p:txBody>
            <a:bodyPr/>
            <a:lstStyle/>
            <a:p>
              <a:endParaRPr lang="en-US"/>
            </a:p>
          </p:txBody>
        </p:sp>
        <p:sp>
          <p:nvSpPr>
            <p:cNvPr id="21535" name="Rectangle 31"/>
            <p:cNvSpPr>
              <a:spLocks noChangeArrowheads="1"/>
            </p:cNvSpPr>
            <p:nvPr/>
          </p:nvSpPr>
          <p:spPr bwMode="auto">
            <a:xfrm>
              <a:off x="2739" y="3769"/>
              <a:ext cx="471" cy="184"/>
            </a:xfrm>
            <a:prstGeom prst="rect">
              <a:avLst/>
            </a:prstGeom>
            <a:solidFill>
              <a:srgbClr val="FF0000"/>
            </a:solidFill>
            <a:ln w="12700">
              <a:solidFill>
                <a:schemeClr val="tx1"/>
              </a:solidFill>
              <a:miter lim="800000"/>
              <a:headEnd/>
              <a:tailEnd/>
            </a:ln>
          </p:spPr>
          <p:txBody>
            <a:bodyPr/>
            <a:lstStyle/>
            <a:p>
              <a:endParaRPr lang="en-US"/>
            </a:p>
          </p:txBody>
        </p:sp>
        <p:sp>
          <p:nvSpPr>
            <p:cNvPr id="21536" name="Rectangle 32"/>
            <p:cNvSpPr>
              <a:spLocks noChangeArrowheads="1"/>
            </p:cNvSpPr>
            <p:nvPr/>
          </p:nvSpPr>
          <p:spPr bwMode="auto">
            <a:xfrm>
              <a:off x="3316" y="3769"/>
              <a:ext cx="471" cy="184"/>
            </a:xfrm>
            <a:prstGeom prst="rect">
              <a:avLst/>
            </a:prstGeom>
            <a:solidFill>
              <a:srgbClr val="3366FF"/>
            </a:solidFill>
            <a:ln w="12700">
              <a:solidFill>
                <a:schemeClr val="tx1"/>
              </a:solidFill>
              <a:miter lim="800000"/>
              <a:headEnd/>
              <a:tailEnd/>
            </a:ln>
          </p:spPr>
          <p:txBody>
            <a:bodyPr/>
            <a:lstStyle/>
            <a:p>
              <a:endParaRPr lang="en-US"/>
            </a:p>
          </p:txBody>
        </p:sp>
        <p:sp>
          <p:nvSpPr>
            <p:cNvPr id="21537" name="Rectangle 33"/>
            <p:cNvSpPr>
              <a:spLocks noChangeArrowheads="1"/>
            </p:cNvSpPr>
            <p:nvPr/>
          </p:nvSpPr>
          <p:spPr bwMode="auto">
            <a:xfrm>
              <a:off x="3894" y="3769"/>
              <a:ext cx="471" cy="184"/>
            </a:xfrm>
            <a:prstGeom prst="rect">
              <a:avLst/>
            </a:prstGeom>
            <a:solidFill>
              <a:srgbClr val="FF0000"/>
            </a:solidFill>
            <a:ln w="12700">
              <a:solidFill>
                <a:schemeClr val="tx1"/>
              </a:solidFill>
              <a:miter lim="800000"/>
              <a:headEnd/>
              <a:tailEnd/>
            </a:ln>
          </p:spPr>
          <p:txBody>
            <a:bodyPr/>
            <a:lstStyle/>
            <a:p>
              <a:endParaRPr lang="en-US"/>
            </a:p>
          </p:txBody>
        </p:sp>
        <p:sp>
          <p:nvSpPr>
            <p:cNvPr id="21538" name="Rectangle 34"/>
            <p:cNvSpPr>
              <a:spLocks noChangeArrowheads="1"/>
            </p:cNvSpPr>
            <p:nvPr/>
          </p:nvSpPr>
          <p:spPr bwMode="auto">
            <a:xfrm>
              <a:off x="4471" y="3769"/>
              <a:ext cx="472" cy="184"/>
            </a:xfrm>
            <a:prstGeom prst="rect">
              <a:avLst/>
            </a:prstGeom>
            <a:solidFill>
              <a:srgbClr val="00B050"/>
            </a:solidFill>
            <a:ln w="12700">
              <a:solidFill>
                <a:schemeClr val="tx1"/>
              </a:solidFill>
              <a:miter lim="800000"/>
              <a:headEnd/>
              <a:tailEnd/>
            </a:ln>
          </p:spPr>
          <p:txBody>
            <a:bodyPr/>
            <a:lstStyle/>
            <a:p>
              <a:endParaRPr lang="en-US"/>
            </a:p>
          </p:txBody>
        </p:sp>
        <p:sp>
          <p:nvSpPr>
            <p:cNvPr id="21539" name="Rectangle 35"/>
            <p:cNvSpPr>
              <a:spLocks noChangeArrowheads="1"/>
            </p:cNvSpPr>
            <p:nvPr/>
          </p:nvSpPr>
          <p:spPr bwMode="auto">
            <a:xfrm>
              <a:off x="1768" y="2478"/>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B1</a:t>
              </a:r>
              <a:endParaRPr lang="en-US">
                <a:latin typeface="Times New Roman" pitchFamily="18" charset="0"/>
              </a:endParaRPr>
            </a:p>
          </p:txBody>
        </p:sp>
        <p:sp>
          <p:nvSpPr>
            <p:cNvPr id="21540" name="Rectangle 36"/>
            <p:cNvSpPr>
              <a:spLocks noChangeArrowheads="1"/>
            </p:cNvSpPr>
            <p:nvPr/>
          </p:nvSpPr>
          <p:spPr bwMode="auto">
            <a:xfrm>
              <a:off x="2349" y="2478"/>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B2</a:t>
              </a:r>
              <a:endParaRPr lang="en-US">
                <a:latin typeface="Times New Roman" pitchFamily="18" charset="0"/>
              </a:endParaRPr>
            </a:p>
          </p:txBody>
        </p:sp>
        <p:sp>
          <p:nvSpPr>
            <p:cNvPr id="21541" name="Rectangle 37"/>
            <p:cNvSpPr>
              <a:spLocks noChangeArrowheads="1"/>
            </p:cNvSpPr>
            <p:nvPr/>
          </p:nvSpPr>
          <p:spPr bwMode="auto">
            <a:xfrm>
              <a:off x="2923" y="2478"/>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B3</a:t>
              </a:r>
              <a:endParaRPr lang="en-US">
                <a:latin typeface="Times New Roman" pitchFamily="18" charset="0"/>
              </a:endParaRPr>
            </a:p>
          </p:txBody>
        </p:sp>
        <p:sp>
          <p:nvSpPr>
            <p:cNvPr id="21542" name="Rectangle 38"/>
            <p:cNvSpPr>
              <a:spLocks noChangeArrowheads="1"/>
            </p:cNvSpPr>
            <p:nvPr/>
          </p:nvSpPr>
          <p:spPr bwMode="auto">
            <a:xfrm>
              <a:off x="3504" y="2478"/>
              <a:ext cx="389" cy="130"/>
            </a:xfrm>
            <a:prstGeom prst="rect">
              <a:avLst/>
            </a:prstGeom>
            <a:noFill/>
            <a:ln w="9525">
              <a:noFill/>
              <a:miter lim="800000"/>
              <a:headEnd/>
              <a:tailEnd/>
            </a:ln>
          </p:spPr>
          <p:txBody>
            <a:bodyPr wrap="none" lIns="0" tIns="0" rIns="0" bIns="0">
              <a:spAutoFit/>
            </a:bodyPr>
            <a:lstStyle/>
            <a:p>
              <a:r>
                <a:rPr lang="en-US" sz="1700">
                  <a:solidFill>
                    <a:srgbClr val="FFFFFF"/>
                  </a:solidFill>
                </a:rPr>
                <a:t>B2	</a:t>
              </a:r>
              <a:endParaRPr lang="en-US">
                <a:latin typeface="Times New Roman" pitchFamily="18" charset="0"/>
              </a:endParaRPr>
            </a:p>
          </p:txBody>
        </p:sp>
        <p:sp>
          <p:nvSpPr>
            <p:cNvPr id="21543" name="Rectangle 39"/>
            <p:cNvSpPr>
              <a:spLocks noChangeArrowheads="1"/>
            </p:cNvSpPr>
            <p:nvPr/>
          </p:nvSpPr>
          <p:spPr bwMode="auto">
            <a:xfrm>
              <a:off x="4078" y="2478"/>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B1</a:t>
              </a:r>
              <a:endParaRPr lang="en-US">
                <a:latin typeface="Times New Roman" pitchFamily="18" charset="0"/>
              </a:endParaRPr>
            </a:p>
          </p:txBody>
        </p:sp>
        <p:sp>
          <p:nvSpPr>
            <p:cNvPr id="21544" name="Rectangle 40"/>
            <p:cNvSpPr>
              <a:spLocks noChangeArrowheads="1"/>
            </p:cNvSpPr>
            <p:nvPr/>
          </p:nvSpPr>
          <p:spPr bwMode="auto">
            <a:xfrm>
              <a:off x="4659" y="2478"/>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B3</a:t>
              </a:r>
              <a:endParaRPr lang="en-US">
                <a:latin typeface="Times New Roman" pitchFamily="18" charset="0"/>
              </a:endParaRPr>
            </a:p>
          </p:txBody>
        </p:sp>
        <p:sp>
          <p:nvSpPr>
            <p:cNvPr id="21545" name="Rectangle 41"/>
            <p:cNvSpPr>
              <a:spLocks noChangeArrowheads="1"/>
            </p:cNvSpPr>
            <p:nvPr/>
          </p:nvSpPr>
          <p:spPr bwMode="auto">
            <a:xfrm>
              <a:off x="1772" y="2805"/>
              <a:ext cx="2726" cy="130"/>
            </a:xfrm>
            <a:prstGeom prst="rect">
              <a:avLst/>
            </a:prstGeom>
            <a:noFill/>
            <a:ln w="9525">
              <a:noFill/>
              <a:miter lim="800000"/>
              <a:headEnd/>
              <a:tailEnd/>
            </a:ln>
          </p:spPr>
          <p:txBody>
            <a:bodyPr wrap="none" lIns="0" tIns="0" rIns="0" bIns="0">
              <a:spAutoFit/>
            </a:bodyPr>
            <a:lstStyle/>
            <a:p>
              <a:r>
                <a:rPr lang="en-US" sz="1700">
                  <a:solidFill>
                    <a:srgbClr val="FFFFFF"/>
                  </a:solidFill>
                </a:rPr>
                <a:t>B2							</a:t>
              </a:r>
              <a:endParaRPr lang="en-US">
                <a:latin typeface="Times New Roman" pitchFamily="18" charset="0"/>
              </a:endParaRPr>
            </a:p>
          </p:txBody>
        </p:sp>
        <p:sp>
          <p:nvSpPr>
            <p:cNvPr id="21546" name="Rectangle 42"/>
            <p:cNvSpPr>
              <a:spLocks noChangeArrowheads="1"/>
            </p:cNvSpPr>
            <p:nvPr/>
          </p:nvSpPr>
          <p:spPr bwMode="auto">
            <a:xfrm>
              <a:off x="2345" y="2805"/>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B3</a:t>
              </a:r>
              <a:endParaRPr lang="en-US">
                <a:latin typeface="Times New Roman" pitchFamily="18" charset="0"/>
              </a:endParaRPr>
            </a:p>
          </p:txBody>
        </p:sp>
        <p:sp>
          <p:nvSpPr>
            <p:cNvPr id="21547" name="Rectangle 43"/>
            <p:cNvSpPr>
              <a:spLocks noChangeArrowheads="1"/>
            </p:cNvSpPr>
            <p:nvPr/>
          </p:nvSpPr>
          <p:spPr bwMode="auto">
            <a:xfrm>
              <a:off x="2927" y="2805"/>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B2</a:t>
              </a:r>
              <a:endParaRPr lang="en-US">
                <a:latin typeface="Times New Roman" pitchFamily="18" charset="0"/>
              </a:endParaRPr>
            </a:p>
          </p:txBody>
        </p:sp>
        <p:sp>
          <p:nvSpPr>
            <p:cNvPr id="21548" name="Rectangle 44"/>
            <p:cNvSpPr>
              <a:spLocks noChangeArrowheads="1"/>
            </p:cNvSpPr>
            <p:nvPr/>
          </p:nvSpPr>
          <p:spPr bwMode="auto">
            <a:xfrm>
              <a:off x="3500" y="2805"/>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B1</a:t>
              </a:r>
              <a:endParaRPr lang="en-US">
                <a:latin typeface="Times New Roman" pitchFamily="18" charset="0"/>
              </a:endParaRPr>
            </a:p>
          </p:txBody>
        </p:sp>
        <p:sp>
          <p:nvSpPr>
            <p:cNvPr id="21549" name="Rectangle 45"/>
            <p:cNvSpPr>
              <a:spLocks noChangeArrowheads="1"/>
            </p:cNvSpPr>
            <p:nvPr/>
          </p:nvSpPr>
          <p:spPr bwMode="auto">
            <a:xfrm>
              <a:off x="4082" y="2805"/>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B2</a:t>
              </a:r>
              <a:endParaRPr lang="en-US">
                <a:latin typeface="Times New Roman" pitchFamily="18" charset="0"/>
              </a:endParaRPr>
            </a:p>
          </p:txBody>
        </p:sp>
        <p:sp>
          <p:nvSpPr>
            <p:cNvPr id="21550" name="Rectangle 46"/>
            <p:cNvSpPr>
              <a:spLocks noChangeArrowheads="1"/>
            </p:cNvSpPr>
            <p:nvPr/>
          </p:nvSpPr>
          <p:spPr bwMode="auto">
            <a:xfrm>
              <a:off x="4655" y="2805"/>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B1</a:t>
              </a:r>
              <a:endParaRPr lang="en-US">
                <a:latin typeface="Times New Roman" pitchFamily="18" charset="0"/>
              </a:endParaRPr>
            </a:p>
          </p:txBody>
        </p:sp>
        <p:sp>
          <p:nvSpPr>
            <p:cNvPr id="21551" name="Rectangle 47"/>
            <p:cNvSpPr>
              <a:spLocks noChangeArrowheads="1"/>
            </p:cNvSpPr>
            <p:nvPr/>
          </p:nvSpPr>
          <p:spPr bwMode="auto">
            <a:xfrm>
              <a:off x="1768" y="3132"/>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B3</a:t>
              </a:r>
              <a:endParaRPr lang="en-US">
                <a:latin typeface="Times New Roman" pitchFamily="18" charset="0"/>
              </a:endParaRPr>
            </a:p>
          </p:txBody>
        </p:sp>
        <p:sp>
          <p:nvSpPr>
            <p:cNvPr id="21552" name="Rectangle 48"/>
            <p:cNvSpPr>
              <a:spLocks noChangeArrowheads="1"/>
            </p:cNvSpPr>
            <p:nvPr/>
          </p:nvSpPr>
          <p:spPr bwMode="auto">
            <a:xfrm>
              <a:off x="2349" y="3132"/>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B2</a:t>
              </a:r>
              <a:endParaRPr lang="en-US">
                <a:latin typeface="Times New Roman" pitchFamily="18" charset="0"/>
              </a:endParaRPr>
            </a:p>
          </p:txBody>
        </p:sp>
        <p:sp>
          <p:nvSpPr>
            <p:cNvPr id="21553" name="Rectangle 49"/>
            <p:cNvSpPr>
              <a:spLocks noChangeArrowheads="1"/>
            </p:cNvSpPr>
            <p:nvPr/>
          </p:nvSpPr>
          <p:spPr bwMode="auto">
            <a:xfrm>
              <a:off x="2923" y="3132"/>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B1</a:t>
              </a:r>
              <a:endParaRPr lang="en-US">
                <a:latin typeface="Times New Roman" pitchFamily="18" charset="0"/>
              </a:endParaRPr>
            </a:p>
          </p:txBody>
        </p:sp>
        <p:sp>
          <p:nvSpPr>
            <p:cNvPr id="21554" name="Rectangle 50"/>
            <p:cNvSpPr>
              <a:spLocks noChangeArrowheads="1"/>
            </p:cNvSpPr>
            <p:nvPr/>
          </p:nvSpPr>
          <p:spPr bwMode="auto">
            <a:xfrm>
              <a:off x="3504" y="3132"/>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B2</a:t>
              </a:r>
              <a:endParaRPr lang="en-US">
                <a:latin typeface="Times New Roman" pitchFamily="18" charset="0"/>
              </a:endParaRPr>
            </a:p>
          </p:txBody>
        </p:sp>
        <p:sp>
          <p:nvSpPr>
            <p:cNvPr id="21555" name="Rectangle 51"/>
            <p:cNvSpPr>
              <a:spLocks noChangeArrowheads="1"/>
            </p:cNvSpPr>
            <p:nvPr/>
          </p:nvSpPr>
          <p:spPr bwMode="auto">
            <a:xfrm>
              <a:off x="4078" y="3132"/>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B3</a:t>
              </a:r>
              <a:endParaRPr lang="en-US">
                <a:latin typeface="Times New Roman" pitchFamily="18" charset="0"/>
              </a:endParaRPr>
            </a:p>
          </p:txBody>
        </p:sp>
        <p:sp>
          <p:nvSpPr>
            <p:cNvPr id="21556" name="Rectangle 52"/>
            <p:cNvSpPr>
              <a:spLocks noChangeArrowheads="1"/>
            </p:cNvSpPr>
            <p:nvPr/>
          </p:nvSpPr>
          <p:spPr bwMode="auto">
            <a:xfrm>
              <a:off x="4659" y="3132"/>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B2</a:t>
              </a:r>
              <a:endParaRPr lang="en-US">
                <a:latin typeface="Times New Roman" pitchFamily="18" charset="0"/>
              </a:endParaRPr>
            </a:p>
          </p:txBody>
        </p:sp>
        <p:sp>
          <p:nvSpPr>
            <p:cNvPr id="21557" name="Rectangle 53"/>
            <p:cNvSpPr>
              <a:spLocks noChangeArrowheads="1"/>
            </p:cNvSpPr>
            <p:nvPr/>
          </p:nvSpPr>
          <p:spPr bwMode="auto">
            <a:xfrm>
              <a:off x="1772" y="3459"/>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B1</a:t>
              </a:r>
              <a:endParaRPr lang="en-US">
                <a:latin typeface="Times New Roman" pitchFamily="18" charset="0"/>
              </a:endParaRPr>
            </a:p>
          </p:txBody>
        </p:sp>
        <p:sp>
          <p:nvSpPr>
            <p:cNvPr id="21558" name="Rectangle 54"/>
            <p:cNvSpPr>
              <a:spLocks noChangeArrowheads="1"/>
            </p:cNvSpPr>
            <p:nvPr/>
          </p:nvSpPr>
          <p:spPr bwMode="auto">
            <a:xfrm>
              <a:off x="2345" y="3459"/>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B3</a:t>
              </a:r>
              <a:endParaRPr lang="en-US">
                <a:latin typeface="Times New Roman" pitchFamily="18" charset="0"/>
              </a:endParaRPr>
            </a:p>
          </p:txBody>
        </p:sp>
        <p:sp>
          <p:nvSpPr>
            <p:cNvPr id="21559" name="Rectangle 55"/>
            <p:cNvSpPr>
              <a:spLocks noChangeArrowheads="1"/>
            </p:cNvSpPr>
            <p:nvPr/>
          </p:nvSpPr>
          <p:spPr bwMode="auto">
            <a:xfrm>
              <a:off x="2927" y="3459"/>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B2</a:t>
              </a:r>
              <a:endParaRPr lang="en-US">
                <a:latin typeface="Times New Roman" pitchFamily="18" charset="0"/>
              </a:endParaRPr>
            </a:p>
          </p:txBody>
        </p:sp>
        <p:sp>
          <p:nvSpPr>
            <p:cNvPr id="21560" name="Rectangle 56"/>
            <p:cNvSpPr>
              <a:spLocks noChangeArrowheads="1"/>
            </p:cNvSpPr>
            <p:nvPr/>
          </p:nvSpPr>
          <p:spPr bwMode="auto">
            <a:xfrm>
              <a:off x="3500" y="3459"/>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B3</a:t>
              </a:r>
              <a:endParaRPr lang="en-US">
                <a:latin typeface="Times New Roman" pitchFamily="18" charset="0"/>
              </a:endParaRPr>
            </a:p>
          </p:txBody>
        </p:sp>
        <p:sp>
          <p:nvSpPr>
            <p:cNvPr id="21561" name="Rectangle 57"/>
            <p:cNvSpPr>
              <a:spLocks noChangeArrowheads="1"/>
            </p:cNvSpPr>
            <p:nvPr/>
          </p:nvSpPr>
          <p:spPr bwMode="auto">
            <a:xfrm>
              <a:off x="4082" y="3459"/>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B2</a:t>
              </a:r>
              <a:endParaRPr lang="en-US">
                <a:latin typeface="Times New Roman" pitchFamily="18" charset="0"/>
              </a:endParaRPr>
            </a:p>
          </p:txBody>
        </p:sp>
        <p:sp>
          <p:nvSpPr>
            <p:cNvPr id="21562" name="Rectangle 58"/>
            <p:cNvSpPr>
              <a:spLocks noChangeArrowheads="1"/>
            </p:cNvSpPr>
            <p:nvPr/>
          </p:nvSpPr>
          <p:spPr bwMode="auto">
            <a:xfrm>
              <a:off x="4655" y="3459"/>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B1</a:t>
              </a:r>
              <a:endParaRPr lang="en-US">
                <a:latin typeface="Times New Roman" pitchFamily="18" charset="0"/>
              </a:endParaRPr>
            </a:p>
          </p:txBody>
        </p:sp>
        <p:sp>
          <p:nvSpPr>
            <p:cNvPr id="21563" name="Rectangle 59"/>
            <p:cNvSpPr>
              <a:spLocks noChangeArrowheads="1"/>
            </p:cNvSpPr>
            <p:nvPr/>
          </p:nvSpPr>
          <p:spPr bwMode="auto">
            <a:xfrm>
              <a:off x="1768" y="3786"/>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B3</a:t>
              </a:r>
              <a:endParaRPr lang="en-US">
                <a:latin typeface="Times New Roman" pitchFamily="18" charset="0"/>
              </a:endParaRPr>
            </a:p>
          </p:txBody>
        </p:sp>
        <p:sp>
          <p:nvSpPr>
            <p:cNvPr id="21564" name="Rectangle 60"/>
            <p:cNvSpPr>
              <a:spLocks noChangeArrowheads="1"/>
            </p:cNvSpPr>
            <p:nvPr/>
          </p:nvSpPr>
          <p:spPr bwMode="auto">
            <a:xfrm>
              <a:off x="2349" y="3786"/>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B2</a:t>
              </a:r>
              <a:endParaRPr lang="en-US">
                <a:latin typeface="Times New Roman" pitchFamily="18" charset="0"/>
              </a:endParaRPr>
            </a:p>
          </p:txBody>
        </p:sp>
        <p:sp>
          <p:nvSpPr>
            <p:cNvPr id="21565" name="Rectangle 61"/>
            <p:cNvSpPr>
              <a:spLocks noChangeArrowheads="1"/>
            </p:cNvSpPr>
            <p:nvPr/>
          </p:nvSpPr>
          <p:spPr bwMode="auto">
            <a:xfrm>
              <a:off x="2923" y="3786"/>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B1</a:t>
              </a:r>
              <a:endParaRPr lang="en-US">
                <a:latin typeface="Times New Roman" pitchFamily="18" charset="0"/>
              </a:endParaRPr>
            </a:p>
          </p:txBody>
        </p:sp>
        <p:sp>
          <p:nvSpPr>
            <p:cNvPr id="21566" name="Rectangle 62"/>
            <p:cNvSpPr>
              <a:spLocks noChangeArrowheads="1"/>
            </p:cNvSpPr>
            <p:nvPr/>
          </p:nvSpPr>
          <p:spPr bwMode="auto">
            <a:xfrm>
              <a:off x="3504" y="3786"/>
              <a:ext cx="97" cy="130"/>
            </a:xfrm>
            <a:prstGeom prst="rect">
              <a:avLst/>
            </a:prstGeom>
            <a:noFill/>
            <a:ln w="9525">
              <a:noFill/>
              <a:miter lim="800000"/>
              <a:headEnd/>
              <a:tailEnd/>
            </a:ln>
          </p:spPr>
          <p:txBody>
            <a:bodyPr wrap="none" lIns="0" tIns="0" rIns="0" bIns="0">
              <a:spAutoFit/>
            </a:bodyPr>
            <a:lstStyle/>
            <a:p>
              <a:r>
                <a:rPr lang="en-US" sz="1700">
                  <a:solidFill>
                    <a:schemeClr val="bg1"/>
                  </a:solidFill>
                </a:rPr>
                <a:t>B2</a:t>
              </a:r>
            </a:p>
          </p:txBody>
        </p:sp>
        <p:sp>
          <p:nvSpPr>
            <p:cNvPr id="21567" name="Rectangle 63"/>
            <p:cNvSpPr>
              <a:spLocks noChangeArrowheads="1"/>
            </p:cNvSpPr>
            <p:nvPr/>
          </p:nvSpPr>
          <p:spPr bwMode="auto">
            <a:xfrm>
              <a:off x="4078" y="3786"/>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B1</a:t>
              </a:r>
              <a:endParaRPr lang="en-US">
                <a:latin typeface="Times New Roman" pitchFamily="18" charset="0"/>
              </a:endParaRPr>
            </a:p>
          </p:txBody>
        </p:sp>
        <p:sp>
          <p:nvSpPr>
            <p:cNvPr id="21568" name="Rectangle 64"/>
            <p:cNvSpPr>
              <a:spLocks noChangeArrowheads="1"/>
            </p:cNvSpPr>
            <p:nvPr/>
          </p:nvSpPr>
          <p:spPr bwMode="auto">
            <a:xfrm>
              <a:off x="4659" y="3786"/>
              <a:ext cx="97" cy="130"/>
            </a:xfrm>
            <a:prstGeom prst="rect">
              <a:avLst/>
            </a:prstGeom>
            <a:noFill/>
            <a:ln w="9525">
              <a:noFill/>
              <a:miter lim="800000"/>
              <a:headEnd/>
              <a:tailEnd/>
            </a:ln>
          </p:spPr>
          <p:txBody>
            <a:bodyPr wrap="none" lIns="0" tIns="0" rIns="0" bIns="0">
              <a:spAutoFit/>
            </a:bodyPr>
            <a:lstStyle/>
            <a:p>
              <a:r>
                <a:rPr lang="en-US" sz="1700">
                  <a:solidFill>
                    <a:srgbClr val="FFFFFF"/>
                  </a:solidFill>
                </a:rPr>
                <a:t>B2</a:t>
              </a:r>
              <a:endParaRPr lang="en-US">
                <a:latin typeface="Times New Roman" pitchFamily="18" charset="0"/>
              </a:endParaRPr>
            </a:p>
          </p:txBody>
        </p:sp>
        <p:sp>
          <p:nvSpPr>
            <p:cNvPr id="21569" name="Rectangle 65"/>
            <p:cNvSpPr>
              <a:spLocks noChangeArrowheads="1"/>
            </p:cNvSpPr>
            <p:nvPr/>
          </p:nvSpPr>
          <p:spPr bwMode="auto">
            <a:xfrm>
              <a:off x="1589" y="2457"/>
              <a:ext cx="470" cy="10"/>
            </a:xfrm>
            <a:prstGeom prst="rect">
              <a:avLst/>
            </a:prstGeom>
            <a:solidFill>
              <a:srgbClr val="000000"/>
            </a:solidFill>
            <a:ln w="9525">
              <a:noFill/>
              <a:miter lim="800000"/>
              <a:headEnd/>
              <a:tailEnd/>
            </a:ln>
          </p:spPr>
          <p:txBody>
            <a:bodyPr/>
            <a:lstStyle/>
            <a:p>
              <a:endParaRPr lang="en-US"/>
            </a:p>
          </p:txBody>
        </p:sp>
        <p:sp>
          <p:nvSpPr>
            <p:cNvPr id="21570" name="Rectangle 67"/>
            <p:cNvSpPr>
              <a:spLocks noChangeArrowheads="1"/>
            </p:cNvSpPr>
            <p:nvPr/>
          </p:nvSpPr>
          <p:spPr bwMode="auto">
            <a:xfrm>
              <a:off x="2167" y="2457"/>
              <a:ext cx="470" cy="10"/>
            </a:xfrm>
            <a:prstGeom prst="rect">
              <a:avLst/>
            </a:prstGeom>
            <a:solidFill>
              <a:srgbClr val="000000"/>
            </a:solidFill>
            <a:ln w="9525">
              <a:noFill/>
              <a:miter lim="800000"/>
              <a:headEnd/>
              <a:tailEnd/>
            </a:ln>
          </p:spPr>
          <p:txBody>
            <a:bodyPr/>
            <a:lstStyle/>
            <a:p>
              <a:endParaRPr lang="en-US"/>
            </a:p>
          </p:txBody>
        </p:sp>
        <p:sp>
          <p:nvSpPr>
            <p:cNvPr id="21571" name="Rectangle 68"/>
            <p:cNvSpPr>
              <a:spLocks noChangeArrowheads="1"/>
            </p:cNvSpPr>
            <p:nvPr/>
          </p:nvSpPr>
          <p:spPr bwMode="auto">
            <a:xfrm>
              <a:off x="2744" y="2457"/>
              <a:ext cx="470" cy="10"/>
            </a:xfrm>
            <a:prstGeom prst="rect">
              <a:avLst/>
            </a:prstGeom>
            <a:solidFill>
              <a:srgbClr val="000000"/>
            </a:solidFill>
            <a:ln w="9525">
              <a:noFill/>
              <a:miter lim="800000"/>
              <a:headEnd/>
              <a:tailEnd/>
            </a:ln>
          </p:spPr>
          <p:txBody>
            <a:bodyPr/>
            <a:lstStyle/>
            <a:p>
              <a:endParaRPr lang="en-US"/>
            </a:p>
          </p:txBody>
        </p:sp>
        <p:sp>
          <p:nvSpPr>
            <p:cNvPr id="21572" name="Rectangle 69"/>
            <p:cNvSpPr>
              <a:spLocks noChangeArrowheads="1"/>
            </p:cNvSpPr>
            <p:nvPr/>
          </p:nvSpPr>
          <p:spPr bwMode="auto">
            <a:xfrm>
              <a:off x="3322" y="2457"/>
              <a:ext cx="470" cy="10"/>
            </a:xfrm>
            <a:prstGeom prst="rect">
              <a:avLst/>
            </a:prstGeom>
            <a:solidFill>
              <a:srgbClr val="000000"/>
            </a:solidFill>
            <a:ln w="9525">
              <a:noFill/>
              <a:miter lim="800000"/>
              <a:headEnd/>
              <a:tailEnd/>
            </a:ln>
          </p:spPr>
          <p:txBody>
            <a:bodyPr/>
            <a:lstStyle/>
            <a:p>
              <a:endParaRPr lang="en-US"/>
            </a:p>
          </p:txBody>
        </p:sp>
        <p:sp>
          <p:nvSpPr>
            <p:cNvPr id="21573" name="Rectangle 71"/>
            <p:cNvSpPr>
              <a:spLocks noChangeArrowheads="1"/>
            </p:cNvSpPr>
            <p:nvPr/>
          </p:nvSpPr>
          <p:spPr bwMode="auto">
            <a:xfrm>
              <a:off x="3899" y="2457"/>
              <a:ext cx="470" cy="10"/>
            </a:xfrm>
            <a:prstGeom prst="rect">
              <a:avLst/>
            </a:prstGeom>
            <a:solidFill>
              <a:srgbClr val="000000"/>
            </a:solidFill>
            <a:ln w="9525">
              <a:noFill/>
              <a:miter lim="800000"/>
              <a:headEnd/>
              <a:tailEnd/>
            </a:ln>
          </p:spPr>
          <p:txBody>
            <a:bodyPr/>
            <a:lstStyle/>
            <a:p>
              <a:endParaRPr lang="en-US"/>
            </a:p>
          </p:txBody>
        </p:sp>
        <p:sp>
          <p:nvSpPr>
            <p:cNvPr id="21574" name="Rectangle 72"/>
            <p:cNvSpPr>
              <a:spLocks noChangeArrowheads="1"/>
            </p:cNvSpPr>
            <p:nvPr/>
          </p:nvSpPr>
          <p:spPr bwMode="auto">
            <a:xfrm>
              <a:off x="1589" y="2639"/>
              <a:ext cx="135" cy="11"/>
            </a:xfrm>
            <a:prstGeom prst="rect">
              <a:avLst/>
            </a:prstGeom>
            <a:solidFill>
              <a:srgbClr val="000000"/>
            </a:solidFill>
            <a:ln w="9525">
              <a:noFill/>
              <a:miter lim="800000"/>
              <a:headEnd/>
              <a:tailEnd/>
            </a:ln>
          </p:spPr>
          <p:txBody>
            <a:bodyPr/>
            <a:lstStyle/>
            <a:p>
              <a:endParaRPr lang="en-US"/>
            </a:p>
          </p:txBody>
        </p:sp>
        <p:sp>
          <p:nvSpPr>
            <p:cNvPr id="21575" name="Rectangle 73"/>
            <p:cNvSpPr>
              <a:spLocks noChangeArrowheads="1"/>
            </p:cNvSpPr>
            <p:nvPr/>
          </p:nvSpPr>
          <p:spPr bwMode="auto">
            <a:xfrm>
              <a:off x="1915" y="2639"/>
              <a:ext cx="144" cy="11"/>
            </a:xfrm>
            <a:prstGeom prst="rect">
              <a:avLst/>
            </a:prstGeom>
            <a:solidFill>
              <a:srgbClr val="000000"/>
            </a:solidFill>
            <a:ln w="9525">
              <a:noFill/>
              <a:miter lim="800000"/>
              <a:headEnd/>
              <a:tailEnd/>
            </a:ln>
          </p:spPr>
          <p:txBody>
            <a:bodyPr/>
            <a:lstStyle/>
            <a:p>
              <a:endParaRPr lang="en-US"/>
            </a:p>
          </p:txBody>
        </p:sp>
        <p:sp>
          <p:nvSpPr>
            <p:cNvPr id="21576" name="Rectangle 74"/>
            <p:cNvSpPr>
              <a:spLocks noChangeArrowheads="1"/>
            </p:cNvSpPr>
            <p:nvPr/>
          </p:nvSpPr>
          <p:spPr bwMode="auto">
            <a:xfrm>
              <a:off x="2167" y="2639"/>
              <a:ext cx="134" cy="11"/>
            </a:xfrm>
            <a:prstGeom prst="rect">
              <a:avLst/>
            </a:prstGeom>
            <a:solidFill>
              <a:srgbClr val="000000"/>
            </a:solidFill>
            <a:ln w="9525">
              <a:noFill/>
              <a:miter lim="800000"/>
              <a:headEnd/>
              <a:tailEnd/>
            </a:ln>
          </p:spPr>
          <p:txBody>
            <a:bodyPr/>
            <a:lstStyle/>
            <a:p>
              <a:endParaRPr lang="en-US"/>
            </a:p>
          </p:txBody>
        </p:sp>
        <p:sp>
          <p:nvSpPr>
            <p:cNvPr id="21577" name="Rectangle 75"/>
            <p:cNvSpPr>
              <a:spLocks noChangeArrowheads="1"/>
            </p:cNvSpPr>
            <p:nvPr/>
          </p:nvSpPr>
          <p:spPr bwMode="auto">
            <a:xfrm>
              <a:off x="2492" y="2639"/>
              <a:ext cx="145" cy="11"/>
            </a:xfrm>
            <a:prstGeom prst="rect">
              <a:avLst/>
            </a:prstGeom>
            <a:solidFill>
              <a:srgbClr val="000000"/>
            </a:solidFill>
            <a:ln w="9525">
              <a:noFill/>
              <a:miter lim="800000"/>
              <a:headEnd/>
              <a:tailEnd/>
            </a:ln>
          </p:spPr>
          <p:txBody>
            <a:bodyPr/>
            <a:lstStyle/>
            <a:p>
              <a:endParaRPr lang="en-US"/>
            </a:p>
          </p:txBody>
        </p:sp>
        <p:sp>
          <p:nvSpPr>
            <p:cNvPr id="21578" name="Rectangle 76"/>
            <p:cNvSpPr>
              <a:spLocks noChangeArrowheads="1"/>
            </p:cNvSpPr>
            <p:nvPr/>
          </p:nvSpPr>
          <p:spPr bwMode="auto">
            <a:xfrm>
              <a:off x="2744" y="2639"/>
              <a:ext cx="135" cy="11"/>
            </a:xfrm>
            <a:prstGeom prst="rect">
              <a:avLst/>
            </a:prstGeom>
            <a:solidFill>
              <a:srgbClr val="000000"/>
            </a:solidFill>
            <a:ln w="9525">
              <a:noFill/>
              <a:miter lim="800000"/>
              <a:headEnd/>
              <a:tailEnd/>
            </a:ln>
          </p:spPr>
          <p:txBody>
            <a:bodyPr/>
            <a:lstStyle/>
            <a:p>
              <a:endParaRPr lang="en-US"/>
            </a:p>
          </p:txBody>
        </p:sp>
        <p:sp>
          <p:nvSpPr>
            <p:cNvPr id="21579" name="Rectangle 77"/>
            <p:cNvSpPr>
              <a:spLocks noChangeArrowheads="1"/>
            </p:cNvSpPr>
            <p:nvPr/>
          </p:nvSpPr>
          <p:spPr bwMode="auto">
            <a:xfrm>
              <a:off x="3070" y="2639"/>
              <a:ext cx="144" cy="11"/>
            </a:xfrm>
            <a:prstGeom prst="rect">
              <a:avLst/>
            </a:prstGeom>
            <a:solidFill>
              <a:srgbClr val="000000"/>
            </a:solidFill>
            <a:ln w="9525">
              <a:noFill/>
              <a:miter lim="800000"/>
              <a:headEnd/>
              <a:tailEnd/>
            </a:ln>
          </p:spPr>
          <p:txBody>
            <a:bodyPr/>
            <a:lstStyle/>
            <a:p>
              <a:endParaRPr lang="en-US"/>
            </a:p>
          </p:txBody>
        </p:sp>
        <p:sp>
          <p:nvSpPr>
            <p:cNvPr id="21580" name="Rectangle 78"/>
            <p:cNvSpPr>
              <a:spLocks noChangeArrowheads="1"/>
            </p:cNvSpPr>
            <p:nvPr/>
          </p:nvSpPr>
          <p:spPr bwMode="auto">
            <a:xfrm>
              <a:off x="3322" y="2639"/>
              <a:ext cx="135" cy="11"/>
            </a:xfrm>
            <a:prstGeom prst="rect">
              <a:avLst/>
            </a:prstGeom>
            <a:solidFill>
              <a:srgbClr val="000000"/>
            </a:solidFill>
            <a:ln w="9525">
              <a:noFill/>
              <a:miter lim="800000"/>
              <a:headEnd/>
              <a:tailEnd/>
            </a:ln>
          </p:spPr>
          <p:txBody>
            <a:bodyPr/>
            <a:lstStyle/>
            <a:p>
              <a:endParaRPr lang="en-US"/>
            </a:p>
          </p:txBody>
        </p:sp>
        <p:sp>
          <p:nvSpPr>
            <p:cNvPr id="21581" name="Rectangle 79"/>
            <p:cNvSpPr>
              <a:spLocks noChangeArrowheads="1"/>
            </p:cNvSpPr>
            <p:nvPr/>
          </p:nvSpPr>
          <p:spPr bwMode="auto">
            <a:xfrm>
              <a:off x="3647" y="2639"/>
              <a:ext cx="145" cy="11"/>
            </a:xfrm>
            <a:prstGeom prst="rect">
              <a:avLst/>
            </a:prstGeom>
            <a:solidFill>
              <a:srgbClr val="000000"/>
            </a:solidFill>
            <a:ln w="9525">
              <a:noFill/>
              <a:miter lim="800000"/>
              <a:headEnd/>
              <a:tailEnd/>
            </a:ln>
          </p:spPr>
          <p:txBody>
            <a:bodyPr/>
            <a:lstStyle/>
            <a:p>
              <a:endParaRPr lang="en-US"/>
            </a:p>
          </p:txBody>
        </p:sp>
        <p:sp>
          <p:nvSpPr>
            <p:cNvPr id="21582" name="Rectangle 80"/>
            <p:cNvSpPr>
              <a:spLocks noChangeArrowheads="1"/>
            </p:cNvSpPr>
            <p:nvPr/>
          </p:nvSpPr>
          <p:spPr bwMode="auto">
            <a:xfrm>
              <a:off x="3899" y="2639"/>
              <a:ext cx="135" cy="11"/>
            </a:xfrm>
            <a:prstGeom prst="rect">
              <a:avLst/>
            </a:prstGeom>
            <a:solidFill>
              <a:srgbClr val="000000"/>
            </a:solidFill>
            <a:ln w="9525">
              <a:noFill/>
              <a:miter lim="800000"/>
              <a:headEnd/>
              <a:tailEnd/>
            </a:ln>
          </p:spPr>
          <p:txBody>
            <a:bodyPr/>
            <a:lstStyle/>
            <a:p>
              <a:endParaRPr lang="en-US"/>
            </a:p>
          </p:txBody>
        </p:sp>
        <p:sp>
          <p:nvSpPr>
            <p:cNvPr id="21583" name="Rectangle 81"/>
            <p:cNvSpPr>
              <a:spLocks noChangeArrowheads="1"/>
            </p:cNvSpPr>
            <p:nvPr/>
          </p:nvSpPr>
          <p:spPr bwMode="auto">
            <a:xfrm>
              <a:off x="4225" y="2639"/>
              <a:ext cx="144" cy="11"/>
            </a:xfrm>
            <a:prstGeom prst="rect">
              <a:avLst/>
            </a:prstGeom>
            <a:solidFill>
              <a:srgbClr val="000000"/>
            </a:solidFill>
            <a:ln w="9525">
              <a:noFill/>
              <a:miter lim="800000"/>
              <a:headEnd/>
              <a:tailEnd/>
            </a:ln>
          </p:spPr>
          <p:txBody>
            <a:bodyPr/>
            <a:lstStyle/>
            <a:p>
              <a:endParaRPr lang="en-US"/>
            </a:p>
          </p:txBody>
        </p:sp>
        <p:sp>
          <p:nvSpPr>
            <p:cNvPr id="21584" name="Rectangle 82"/>
            <p:cNvSpPr>
              <a:spLocks noChangeArrowheads="1"/>
            </p:cNvSpPr>
            <p:nvPr/>
          </p:nvSpPr>
          <p:spPr bwMode="auto">
            <a:xfrm>
              <a:off x="4477" y="2639"/>
              <a:ext cx="135" cy="11"/>
            </a:xfrm>
            <a:prstGeom prst="rect">
              <a:avLst/>
            </a:prstGeom>
            <a:solidFill>
              <a:srgbClr val="000000"/>
            </a:solidFill>
            <a:ln w="9525">
              <a:noFill/>
              <a:miter lim="800000"/>
              <a:headEnd/>
              <a:tailEnd/>
            </a:ln>
          </p:spPr>
          <p:txBody>
            <a:bodyPr/>
            <a:lstStyle/>
            <a:p>
              <a:endParaRPr lang="en-US"/>
            </a:p>
          </p:txBody>
        </p:sp>
        <p:sp>
          <p:nvSpPr>
            <p:cNvPr id="21585" name="Rectangle 83"/>
            <p:cNvSpPr>
              <a:spLocks noChangeArrowheads="1"/>
            </p:cNvSpPr>
            <p:nvPr/>
          </p:nvSpPr>
          <p:spPr bwMode="auto">
            <a:xfrm>
              <a:off x="1578" y="2457"/>
              <a:ext cx="11" cy="193"/>
            </a:xfrm>
            <a:prstGeom prst="rect">
              <a:avLst/>
            </a:prstGeom>
            <a:solidFill>
              <a:srgbClr val="000000"/>
            </a:solidFill>
            <a:ln w="9525">
              <a:noFill/>
              <a:miter lim="800000"/>
              <a:headEnd/>
              <a:tailEnd/>
            </a:ln>
          </p:spPr>
          <p:txBody>
            <a:bodyPr/>
            <a:lstStyle/>
            <a:p>
              <a:endParaRPr lang="en-US"/>
            </a:p>
          </p:txBody>
        </p:sp>
        <p:sp>
          <p:nvSpPr>
            <p:cNvPr id="21586" name="Rectangle 84"/>
            <p:cNvSpPr>
              <a:spLocks noChangeArrowheads="1"/>
            </p:cNvSpPr>
            <p:nvPr/>
          </p:nvSpPr>
          <p:spPr bwMode="auto">
            <a:xfrm>
              <a:off x="2048" y="2467"/>
              <a:ext cx="11" cy="183"/>
            </a:xfrm>
            <a:prstGeom prst="rect">
              <a:avLst/>
            </a:prstGeom>
            <a:solidFill>
              <a:srgbClr val="000000"/>
            </a:solidFill>
            <a:ln w="9525">
              <a:noFill/>
              <a:miter lim="800000"/>
              <a:headEnd/>
              <a:tailEnd/>
            </a:ln>
          </p:spPr>
          <p:txBody>
            <a:bodyPr/>
            <a:lstStyle/>
            <a:p>
              <a:endParaRPr lang="en-US"/>
            </a:p>
          </p:txBody>
        </p:sp>
        <p:sp>
          <p:nvSpPr>
            <p:cNvPr id="21587" name="Rectangle 85"/>
            <p:cNvSpPr>
              <a:spLocks noChangeArrowheads="1"/>
            </p:cNvSpPr>
            <p:nvPr/>
          </p:nvSpPr>
          <p:spPr bwMode="auto">
            <a:xfrm>
              <a:off x="1589" y="2783"/>
              <a:ext cx="470" cy="11"/>
            </a:xfrm>
            <a:prstGeom prst="rect">
              <a:avLst/>
            </a:prstGeom>
            <a:solidFill>
              <a:srgbClr val="000000"/>
            </a:solidFill>
            <a:ln w="9525">
              <a:noFill/>
              <a:miter lim="800000"/>
              <a:headEnd/>
              <a:tailEnd/>
            </a:ln>
          </p:spPr>
          <p:txBody>
            <a:bodyPr/>
            <a:lstStyle/>
            <a:p>
              <a:endParaRPr lang="en-US"/>
            </a:p>
          </p:txBody>
        </p:sp>
        <p:sp>
          <p:nvSpPr>
            <p:cNvPr id="21588" name="Rectangle 86"/>
            <p:cNvSpPr>
              <a:spLocks noChangeArrowheads="1"/>
            </p:cNvSpPr>
            <p:nvPr/>
          </p:nvSpPr>
          <p:spPr bwMode="auto">
            <a:xfrm>
              <a:off x="2156" y="2457"/>
              <a:ext cx="11" cy="193"/>
            </a:xfrm>
            <a:prstGeom prst="rect">
              <a:avLst/>
            </a:prstGeom>
            <a:solidFill>
              <a:srgbClr val="000000"/>
            </a:solidFill>
            <a:ln w="9525">
              <a:noFill/>
              <a:miter lim="800000"/>
              <a:headEnd/>
              <a:tailEnd/>
            </a:ln>
          </p:spPr>
          <p:txBody>
            <a:bodyPr/>
            <a:lstStyle/>
            <a:p>
              <a:endParaRPr lang="en-US"/>
            </a:p>
          </p:txBody>
        </p:sp>
        <p:sp>
          <p:nvSpPr>
            <p:cNvPr id="21589" name="Rectangle 87"/>
            <p:cNvSpPr>
              <a:spLocks noChangeArrowheads="1"/>
            </p:cNvSpPr>
            <p:nvPr/>
          </p:nvSpPr>
          <p:spPr bwMode="auto">
            <a:xfrm>
              <a:off x="2626" y="2467"/>
              <a:ext cx="11" cy="183"/>
            </a:xfrm>
            <a:prstGeom prst="rect">
              <a:avLst/>
            </a:prstGeom>
            <a:solidFill>
              <a:srgbClr val="000000"/>
            </a:solidFill>
            <a:ln w="9525">
              <a:noFill/>
              <a:miter lim="800000"/>
              <a:headEnd/>
              <a:tailEnd/>
            </a:ln>
          </p:spPr>
          <p:txBody>
            <a:bodyPr/>
            <a:lstStyle/>
            <a:p>
              <a:endParaRPr lang="en-US"/>
            </a:p>
          </p:txBody>
        </p:sp>
        <p:sp>
          <p:nvSpPr>
            <p:cNvPr id="21590" name="Rectangle 88"/>
            <p:cNvSpPr>
              <a:spLocks noChangeArrowheads="1"/>
            </p:cNvSpPr>
            <p:nvPr/>
          </p:nvSpPr>
          <p:spPr bwMode="auto">
            <a:xfrm>
              <a:off x="2167" y="2783"/>
              <a:ext cx="470" cy="11"/>
            </a:xfrm>
            <a:prstGeom prst="rect">
              <a:avLst/>
            </a:prstGeom>
            <a:solidFill>
              <a:srgbClr val="000000"/>
            </a:solidFill>
            <a:ln w="9525">
              <a:noFill/>
              <a:miter lim="800000"/>
              <a:headEnd/>
              <a:tailEnd/>
            </a:ln>
          </p:spPr>
          <p:txBody>
            <a:bodyPr/>
            <a:lstStyle/>
            <a:p>
              <a:endParaRPr lang="en-US"/>
            </a:p>
          </p:txBody>
        </p:sp>
        <p:sp>
          <p:nvSpPr>
            <p:cNvPr id="21591" name="Rectangle 89"/>
            <p:cNvSpPr>
              <a:spLocks noChangeArrowheads="1"/>
            </p:cNvSpPr>
            <p:nvPr/>
          </p:nvSpPr>
          <p:spPr bwMode="auto">
            <a:xfrm>
              <a:off x="2733" y="2457"/>
              <a:ext cx="11" cy="193"/>
            </a:xfrm>
            <a:prstGeom prst="rect">
              <a:avLst/>
            </a:prstGeom>
            <a:solidFill>
              <a:srgbClr val="000000"/>
            </a:solidFill>
            <a:ln w="9525">
              <a:noFill/>
              <a:miter lim="800000"/>
              <a:headEnd/>
              <a:tailEnd/>
            </a:ln>
          </p:spPr>
          <p:txBody>
            <a:bodyPr/>
            <a:lstStyle/>
            <a:p>
              <a:endParaRPr lang="en-US"/>
            </a:p>
          </p:txBody>
        </p:sp>
        <p:sp>
          <p:nvSpPr>
            <p:cNvPr id="21592" name="Rectangle 90"/>
            <p:cNvSpPr>
              <a:spLocks noChangeArrowheads="1"/>
            </p:cNvSpPr>
            <p:nvPr/>
          </p:nvSpPr>
          <p:spPr bwMode="auto">
            <a:xfrm>
              <a:off x="3203" y="2467"/>
              <a:ext cx="11" cy="183"/>
            </a:xfrm>
            <a:prstGeom prst="rect">
              <a:avLst/>
            </a:prstGeom>
            <a:solidFill>
              <a:srgbClr val="000000"/>
            </a:solidFill>
            <a:ln w="9525">
              <a:noFill/>
              <a:miter lim="800000"/>
              <a:headEnd/>
              <a:tailEnd/>
            </a:ln>
          </p:spPr>
          <p:txBody>
            <a:bodyPr/>
            <a:lstStyle/>
            <a:p>
              <a:endParaRPr lang="en-US"/>
            </a:p>
          </p:txBody>
        </p:sp>
        <p:sp>
          <p:nvSpPr>
            <p:cNvPr id="21593" name="Rectangle 91"/>
            <p:cNvSpPr>
              <a:spLocks noChangeArrowheads="1"/>
            </p:cNvSpPr>
            <p:nvPr/>
          </p:nvSpPr>
          <p:spPr bwMode="auto">
            <a:xfrm>
              <a:off x="2744" y="2783"/>
              <a:ext cx="470" cy="11"/>
            </a:xfrm>
            <a:prstGeom prst="rect">
              <a:avLst/>
            </a:prstGeom>
            <a:solidFill>
              <a:srgbClr val="000000"/>
            </a:solidFill>
            <a:ln w="9525">
              <a:noFill/>
              <a:miter lim="800000"/>
              <a:headEnd/>
              <a:tailEnd/>
            </a:ln>
          </p:spPr>
          <p:txBody>
            <a:bodyPr/>
            <a:lstStyle/>
            <a:p>
              <a:endParaRPr lang="en-US"/>
            </a:p>
          </p:txBody>
        </p:sp>
        <p:sp>
          <p:nvSpPr>
            <p:cNvPr id="21594" name="Rectangle 92"/>
            <p:cNvSpPr>
              <a:spLocks noChangeArrowheads="1"/>
            </p:cNvSpPr>
            <p:nvPr/>
          </p:nvSpPr>
          <p:spPr bwMode="auto">
            <a:xfrm>
              <a:off x="3311" y="2457"/>
              <a:ext cx="11" cy="193"/>
            </a:xfrm>
            <a:prstGeom prst="rect">
              <a:avLst/>
            </a:prstGeom>
            <a:solidFill>
              <a:srgbClr val="000000"/>
            </a:solidFill>
            <a:ln w="9525">
              <a:noFill/>
              <a:miter lim="800000"/>
              <a:headEnd/>
              <a:tailEnd/>
            </a:ln>
          </p:spPr>
          <p:txBody>
            <a:bodyPr/>
            <a:lstStyle/>
            <a:p>
              <a:endParaRPr lang="en-US"/>
            </a:p>
          </p:txBody>
        </p:sp>
        <p:sp>
          <p:nvSpPr>
            <p:cNvPr id="21595" name="Rectangle 93"/>
            <p:cNvSpPr>
              <a:spLocks noChangeArrowheads="1"/>
            </p:cNvSpPr>
            <p:nvPr/>
          </p:nvSpPr>
          <p:spPr bwMode="auto">
            <a:xfrm>
              <a:off x="3781" y="2467"/>
              <a:ext cx="11" cy="183"/>
            </a:xfrm>
            <a:prstGeom prst="rect">
              <a:avLst/>
            </a:prstGeom>
            <a:solidFill>
              <a:srgbClr val="000000"/>
            </a:solidFill>
            <a:ln w="9525">
              <a:noFill/>
              <a:miter lim="800000"/>
              <a:headEnd/>
              <a:tailEnd/>
            </a:ln>
          </p:spPr>
          <p:txBody>
            <a:bodyPr/>
            <a:lstStyle/>
            <a:p>
              <a:endParaRPr lang="en-US"/>
            </a:p>
          </p:txBody>
        </p:sp>
        <p:sp>
          <p:nvSpPr>
            <p:cNvPr id="21596" name="Rectangle 94"/>
            <p:cNvSpPr>
              <a:spLocks noChangeArrowheads="1"/>
            </p:cNvSpPr>
            <p:nvPr/>
          </p:nvSpPr>
          <p:spPr bwMode="auto">
            <a:xfrm>
              <a:off x="3322" y="2783"/>
              <a:ext cx="470" cy="11"/>
            </a:xfrm>
            <a:prstGeom prst="rect">
              <a:avLst/>
            </a:prstGeom>
            <a:solidFill>
              <a:srgbClr val="000000"/>
            </a:solidFill>
            <a:ln w="9525">
              <a:noFill/>
              <a:miter lim="800000"/>
              <a:headEnd/>
              <a:tailEnd/>
            </a:ln>
          </p:spPr>
          <p:txBody>
            <a:bodyPr/>
            <a:lstStyle/>
            <a:p>
              <a:endParaRPr lang="en-US"/>
            </a:p>
          </p:txBody>
        </p:sp>
        <p:sp>
          <p:nvSpPr>
            <p:cNvPr id="21597" name="Rectangle 95"/>
            <p:cNvSpPr>
              <a:spLocks noChangeArrowheads="1"/>
            </p:cNvSpPr>
            <p:nvPr/>
          </p:nvSpPr>
          <p:spPr bwMode="auto">
            <a:xfrm>
              <a:off x="3888" y="2457"/>
              <a:ext cx="11" cy="193"/>
            </a:xfrm>
            <a:prstGeom prst="rect">
              <a:avLst/>
            </a:prstGeom>
            <a:solidFill>
              <a:srgbClr val="000000"/>
            </a:solidFill>
            <a:ln w="9525">
              <a:noFill/>
              <a:miter lim="800000"/>
              <a:headEnd/>
              <a:tailEnd/>
            </a:ln>
          </p:spPr>
          <p:txBody>
            <a:bodyPr/>
            <a:lstStyle/>
            <a:p>
              <a:endParaRPr lang="en-US"/>
            </a:p>
          </p:txBody>
        </p:sp>
        <p:sp>
          <p:nvSpPr>
            <p:cNvPr id="21598" name="Rectangle 96"/>
            <p:cNvSpPr>
              <a:spLocks noChangeArrowheads="1"/>
            </p:cNvSpPr>
            <p:nvPr/>
          </p:nvSpPr>
          <p:spPr bwMode="auto">
            <a:xfrm>
              <a:off x="4358" y="2467"/>
              <a:ext cx="11" cy="183"/>
            </a:xfrm>
            <a:prstGeom prst="rect">
              <a:avLst/>
            </a:prstGeom>
            <a:solidFill>
              <a:srgbClr val="000000"/>
            </a:solidFill>
            <a:ln w="9525">
              <a:noFill/>
              <a:miter lim="800000"/>
              <a:headEnd/>
              <a:tailEnd/>
            </a:ln>
          </p:spPr>
          <p:txBody>
            <a:bodyPr/>
            <a:lstStyle/>
            <a:p>
              <a:endParaRPr lang="en-US"/>
            </a:p>
          </p:txBody>
        </p:sp>
        <p:sp>
          <p:nvSpPr>
            <p:cNvPr id="21599" name="Rectangle 97"/>
            <p:cNvSpPr>
              <a:spLocks noChangeArrowheads="1"/>
            </p:cNvSpPr>
            <p:nvPr/>
          </p:nvSpPr>
          <p:spPr bwMode="auto">
            <a:xfrm>
              <a:off x="3899" y="2783"/>
              <a:ext cx="470" cy="11"/>
            </a:xfrm>
            <a:prstGeom prst="rect">
              <a:avLst/>
            </a:prstGeom>
            <a:solidFill>
              <a:srgbClr val="000000"/>
            </a:solidFill>
            <a:ln w="9525">
              <a:noFill/>
              <a:miter lim="800000"/>
              <a:headEnd/>
              <a:tailEnd/>
            </a:ln>
          </p:spPr>
          <p:txBody>
            <a:bodyPr/>
            <a:lstStyle/>
            <a:p>
              <a:endParaRPr lang="en-US"/>
            </a:p>
          </p:txBody>
        </p:sp>
        <p:sp>
          <p:nvSpPr>
            <p:cNvPr id="21600" name="Rectangle 98"/>
            <p:cNvSpPr>
              <a:spLocks noChangeArrowheads="1"/>
            </p:cNvSpPr>
            <p:nvPr/>
          </p:nvSpPr>
          <p:spPr bwMode="auto">
            <a:xfrm>
              <a:off x="4466" y="2457"/>
              <a:ext cx="11" cy="193"/>
            </a:xfrm>
            <a:prstGeom prst="rect">
              <a:avLst/>
            </a:prstGeom>
            <a:solidFill>
              <a:srgbClr val="000000"/>
            </a:solidFill>
            <a:ln w="9525">
              <a:noFill/>
              <a:miter lim="800000"/>
              <a:headEnd/>
              <a:tailEnd/>
            </a:ln>
          </p:spPr>
          <p:txBody>
            <a:bodyPr/>
            <a:lstStyle/>
            <a:p>
              <a:endParaRPr lang="en-US"/>
            </a:p>
          </p:txBody>
        </p:sp>
        <p:sp>
          <p:nvSpPr>
            <p:cNvPr id="21601" name="Rectangle 99"/>
            <p:cNvSpPr>
              <a:spLocks noChangeArrowheads="1"/>
            </p:cNvSpPr>
            <p:nvPr/>
          </p:nvSpPr>
          <p:spPr bwMode="auto">
            <a:xfrm>
              <a:off x="4936" y="2467"/>
              <a:ext cx="11" cy="183"/>
            </a:xfrm>
            <a:prstGeom prst="rect">
              <a:avLst/>
            </a:prstGeom>
            <a:solidFill>
              <a:srgbClr val="000000"/>
            </a:solidFill>
            <a:ln w="9525">
              <a:noFill/>
              <a:miter lim="800000"/>
              <a:headEnd/>
              <a:tailEnd/>
            </a:ln>
          </p:spPr>
          <p:txBody>
            <a:bodyPr/>
            <a:lstStyle/>
            <a:p>
              <a:endParaRPr lang="en-US"/>
            </a:p>
          </p:txBody>
        </p:sp>
        <p:sp>
          <p:nvSpPr>
            <p:cNvPr id="21602" name="Rectangle 100"/>
            <p:cNvSpPr>
              <a:spLocks noChangeArrowheads="1"/>
            </p:cNvSpPr>
            <p:nvPr/>
          </p:nvSpPr>
          <p:spPr bwMode="auto">
            <a:xfrm>
              <a:off x="1589" y="2966"/>
              <a:ext cx="135" cy="11"/>
            </a:xfrm>
            <a:prstGeom prst="rect">
              <a:avLst/>
            </a:prstGeom>
            <a:solidFill>
              <a:srgbClr val="000000"/>
            </a:solidFill>
            <a:ln w="9525">
              <a:noFill/>
              <a:miter lim="800000"/>
              <a:headEnd/>
              <a:tailEnd/>
            </a:ln>
          </p:spPr>
          <p:txBody>
            <a:bodyPr/>
            <a:lstStyle/>
            <a:p>
              <a:endParaRPr lang="en-US"/>
            </a:p>
          </p:txBody>
        </p:sp>
        <p:sp>
          <p:nvSpPr>
            <p:cNvPr id="21603" name="Rectangle 101"/>
            <p:cNvSpPr>
              <a:spLocks noChangeArrowheads="1"/>
            </p:cNvSpPr>
            <p:nvPr/>
          </p:nvSpPr>
          <p:spPr bwMode="auto">
            <a:xfrm>
              <a:off x="1915" y="2966"/>
              <a:ext cx="144" cy="11"/>
            </a:xfrm>
            <a:prstGeom prst="rect">
              <a:avLst/>
            </a:prstGeom>
            <a:solidFill>
              <a:srgbClr val="000000"/>
            </a:solidFill>
            <a:ln w="9525">
              <a:noFill/>
              <a:miter lim="800000"/>
              <a:headEnd/>
              <a:tailEnd/>
            </a:ln>
          </p:spPr>
          <p:txBody>
            <a:bodyPr/>
            <a:lstStyle/>
            <a:p>
              <a:endParaRPr lang="en-US"/>
            </a:p>
          </p:txBody>
        </p:sp>
        <p:sp>
          <p:nvSpPr>
            <p:cNvPr id="21604" name="Rectangle 102"/>
            <p:cNvSpPr>
              <a:spLocks noChangeArrowheads="1"/>
            </p:cNvSpPr>
            <p:nvPr/>
          </p:nvSpPr>
          <p:spPr bwMode="auto">
            <a:xfrm>
              <a:off x="2167" y="2966"/>
              <a:ext cx="134" cy="11"/>
            </a:xfrm>
            <a:prstGeom prst="rect">
              <a:avLst/>
            </a:prstGeom>
            <a:solidFill>
              <a:srgbClr val="000000"/>
            </a:solidFill>
            <a:ln w="9525">
              <a:noFill/>
              <a:miter lim="800000"/>
              <a:headEnd/>
              <a:tailEnd/>
            </a:ln>
          </p:spPr>
          <p:txBody>
            <a:bodyPr/>
            <a:lstStyle/>
            <a:p>
              <a:endParaRPr lang="en-US"/>
            </a:p>
          </p:txBody>
        </p:sp>
        <p:sp>
          <p:nvSpPr>
            <p:cNvPr id="21605" name="Rectangle 103"/>
            <p:cNvSpPr>
              <a:spLocks noChangeArrowheads="1"/>
            </p:cNvSpPr>
            <p:nvPr/>
          </p:nvSpPr>
          <p:spPr bwMode="auto">
            <a:xfrm>
              <a:off x="2492" y="2966"/>
              <a:ext cx="145" cy="11"/>
            </a:xfrm>
            <a:prstGeom prst="rect">
              <a:avLst/>
            </a:prstGeom>
            <a:solidFill>
              <a:srgbClr val="000000"/>
            </a:solidFill>
            <a:ln w="9525">
              <a:noFill/>
              <a:miter lim="800000"/>
              <a:headEnd/>
              <a:tailEnd/>
            </a:ln>
          </p:spPr>
          <p:txBody>
            <a:bodyPr/>
            <a:lstStyle/>
            <a:p>
              <a:endParaRPr lang="en-US"/>
            </a:p>
          </p:txBody>
        </p:sp>
        <p:sp>
          <p:nvSpPr>
            <p:cNvPr id="21606" name="Rectangle 104"/>
            <p:cNvSpPr>
              <a:spLocks noChangeArrowheads="1"/>
            </p:cNvSpPr>
            <p:nvPr/>
          </p:nvSpPr>
          <p:spPr bwMode="auto">
            <a:xfrm>
              <a:off x="2744" y="2966"/>
              <a:ext cx="135" cy="11"/>
            </a:xfrm>
            <a:prstGeom prst="rect">
              <a:avLst/>
            </a:prstGeom>
            <a:solidFill>
              <a:srgbClr val="000000"/>
            </a:solidFill>
            <a:ln w="9525">
              <a:noFill/>
              <a:miter lim="800000"/>
              <a:headEnd/>
              <a:tailEnd/>
            </a:ln>
          </p:spPr>
          <p:txBody>
            <a:bodyPr/>
            <a:lstStyle/>
            <a:p>
              <a:endParaRPr lang="en-US"/>
            </a:p>
          </p:txBody>
        </p:sp>
        <p:sp>
          <p:nvSpPr>
            <p:cNvPr id="21607" name="Rectangle 105"/>
            <p:cNvSpPr>
              <a:spLocks noChangeArrowheads="1"/>
            </p:cNvSpPr>
            <p:nvPr/>
          </p:nvSpPr>
          <p:spPr bwMode="auto">
            <a:xfrm>
              <a:off x="3070" y="2966"/>
              <a:ext cx="144" cy="11"/>
            </a:xfrm>
            <a:prstGeom prst="rect">
              <a:avLst/>
            </a:prstGeom>
            <a:solidFill>
              <a:srgbClr val="000000"/>
            </a:solidFill>
            <a:ln w="9525">
              <a:noFill/>
              <a:miter lim="800000"/>
              <a:headEnd/>
              <a:tailEnd/>
            </a:ln>
          </p:spPr>
          <p:txBody>
            <a:bodyPr/>
            <a:lstStyle/>
            <a:p>
              <a:endParaRPr lang="en-US"/>
            </a:p>
          </p:txBody>
        </p:sp>
        <p:sp>
          <p:nvSpPr>
            <p:cNvPr id="21608" name="Rectangle 106"/>
            <p:cNvSpPr>
              <a:spLocks noChangeArrowheads="1"/>
            </p:cNvSpPr>
            <p:nvPr/>
          </p:nvSpPr>
          <p:spPr bwMode="auto">
            <a:xfrm>
              <a:off x="3322" y="2966"/>
              <a:ext cx="135" cy="11"/>
            </a:xfrm>
            <a:prstGeom prst="rect">
              <a:avLst/>
            </a:prstGeom>
            <a:solidFill>
              <a:srgbClr val="000000"/>
            </a:solidFill>
            <a:ln w="9525">
              <a:noFill/>
              <a:miter lim="800000"/>
              <a:headEnd/>
              <a:tailEnd/>
            </a:ln>
          </p:spPr>
          <p:txBody>
            <a:bodyPr/>
            <a:lstStyle/>
            <a:p>
              <a:endParaRPr lang="en-US"/>
            </a:p>
          </p:txBody>
        </p:sp>
        <p:sp>
          <p:nvSpPr>
            <p:cNvPr id="21609" name="Rectangle 107"/>
            <p:cNvSpPr>
              <a:spLocks noChangeArrowheads="1"/>
            </p:cNvSpPr>
            <p:nvPr/>
          </p:nvSpPr>
          <p:spPr bwMode="auto">
            <a:xfrm>
              <a:off x="3647" y="2966"/>
              <a:ext cx="145" cy="11"/>
            </a:xfrm>
            <a:prstGeom prst="rect">
              <a:avLst/>
            </a:prstGeom>
            <a:solidFill>
              <a:srgbClr val="000000"/>
            </a:solidFill>
            <a:ln w="9525">
              <a:noFill/>
              <a:miter lim="800000"/>
              <a:headEnd/>
              <a:tailEnd/>
            </a:ln>
          </p:spPr>
          <p:txBody>
            <a:bodyPr/>
            <a:lstStyle/>
            <a:p>
              <a:endParaRPr lang="en-US"/>
            </a:p>
          </p:txBody>
        </p:sp>
        <p:sp>
          <p:nvSpPr>
            <p:cNvPr id="21610" name="Rectangle 108"/>
            <p:cNvSpPr>
              <a:spLocks noChangeArrowheads="1"/>
            </p:cNvSpPr>
            <p:nvPr/>
          </p:nvSpPr>
          <p:spPr bwMode="auto">
            <a:xfrm>
              <a:off x="3899" y="2966"/>
              <a:ext cx="135" cy="11"/>
            </a:xfrm>
            <a:prstGeom prst="rect">
              <a:avLst/>
            </a:prstGeom>
            <a:solidFill>
              <a:srgbClr val="000000"/>
            </a:solidFill>
            <a:ln w="9525">
              <a:noFill/>
              <a:miter lim="800000"/>
              <a:headEnd/>
              <a:tailEnd/>
            </a:ln>
          </p:spPr>
          <p:txBody>
            <a:bodyPr/>
            <a:lstStyle/>
            <a:p>
              <a:endParaRPr lang="en-US"/>
            </a:p>
          </p:txBody>
        </p:sp>
        <p:sp>
          <p:nvSpPr>
            <p:cNvPr id="21611" name="Rectangle 109"/>
            <p:cNvSpPr>
              <a:spLocks noChangeArrowheads="1"/>
            </p:cNvSpPr>
            <p:nvPr/>
          </p:nvSpPr>
          <p:spPr bwMode="auto">
            <a:xfrm>
              <a:off x="4225" y="2966"/>
              <a:ext cx="144" cy="11"/>
            </a:xfrm>
            <a:prstGeom prst="rect">
              <a:avLst/>
            </a:prstGeom>
            <a:solidFill>
              <a:srgbClr val="000000"/>
            </a:solidFill>
            <a:ln w="9525">
              <a:noFill/>
              <a:miter lim="800000"/>
              <a:headEnd/>
              <a:tailEnd/>
            </a:ln>
          </p:spPr>
          <p:txBody>
            <a:bodyPr/>
            <a:lstStyle/>
            <a:p>
              <a:endParaRPr lang="en-US"/>
            </a:p>
          </p:txBody>
        </p:sp>
        <p:sp>
          <p:nvSpPr>
            <p:cNvPr id="21612" name="Rectangle 110"/>
            <p:cNvSpPr>
              <a:spLocks noChangeArrowheads="1"/>
            </p:cNvSpPr>
            <p:nvPr/>
          </p:nvSpPr>
          <p:spPr bwMode="auto">
            <a:xfrm>
              <a:off x="4477" y="2966"/>
              <a:ext cx="135" cy="11"/>
            </a:xfrm>
            <a:prstGeom prst="rect">
              <a:avLst/>
            </a:prstGeom>
            <a:solidFill>
              <a:srgbClr val="000000"/>
            </a:solidFill>
            <a:ln w="9525">
              <a:noFill/>
              <a:miter lim="800000"/>
              <a:headEnd/>
              <a:tailEnd/>
            </a:ln>
          </p:spPr>
          <p:txBody>
            <a:bodyPr/>
            <a:lstStyle/>
            <a:p>
              <a:endParaRPr lang="en-US"/>
            </a:p>
          </p:txBody>
        </p:sp>
        <p:sp>
          <p:nvSpPr>
            <p:cNvPr id="21613" name="Rectangle 111"/>
            <p:cNvSpPr>
              <a:spLocks noChangeArrowheads="1"/>
            </p:cNvSpPr>
            <p:nvPr/>
          </p:nvSpPr>
          <p:spPr bwMode="auto">
            <a:xfrm>
              <a:off x="1578" y="2783"/>
              <a:ext cx="11" cy="194"/>
            </a:xfrm>
            <a:prstGeom prst="rect">
              <a:avLst/>
            </a:prstGeom>
            <a:solidFill>
              <a:srgbClr val="000000"/>
            </a:solidFill>
            <a:ln w="9525">
              <a:noFill/>
              <a:miter lim="800000"/>
              <a:headEnd/>
              <a:tailEnd/>
            </a:ln>
          </p:spPr>
          <p:txBody>
            <a:bodyPr/>
            <a:lstStyle/>
            <a:p>
              <a:endParaRPr lang="en-US"/>
            </a:p>
          </p:txBody>
        </p:sp>
        <p:sp>
          <p:nvSpPr>
            <p:cNvPr id="21614" name="Rectangle 112"/>
            <p:cNvSpPr>
              <a:spLocks noChangeArrowheads="1"/>
            </p:cNvSpPr>
            <p:nvPr/>
          </p:nvSpPr>
          <p:spPr bwMode="auto">
            <a:xfrm>
              <a:off x="2048" y="2794"/>
              <a:ext cx="11" cy="183"/>
            </a:xfrm>
            <a:prstGeom prst="rect">
              <a:avLst/>
            </a:prstGeom>
            <a:solidFill>
              <a:srgbClr val="000000"/>
            </a:solidFill>
            <a:ln w="9525">
              <a:noFill/>
              <a:miter lim="800000"/>
              <a:headEnd/>
              <a:tailEnd/>
            </a:ln>
          </p:spPr>
          <p:txBody>
            <a:bodyPr/>
            <a:lstStyle/>
            <a:p>
              <a:endParaRPr lang="en-US"/>
            </a:p>
          </p:txBody>
        </p:sp>
        <p:sp>
          <p:nvSpPr>
            <p:cNvPr id="21615" name="Rectangle 113"/>
            <p:cNvSpPr>
              <a:spLocks noChangeArrowheads="1"/>
            </p:cNvSpPr>
            <p:nvPr/>
          </p:nvSpPr>
          <p:spPr bwMode="auto">
            <a:xfrm>
              <a:off x="1589" y="3110"/>
              <a:ext cx="470" cy="11"/>
            </a:xfrm>
            <a:prstGeom prst="rect">
              <a:avLst/>
            </a:prstGeom>
            <a:solidFill>
              <a:srgbClr val="000000"/>
            </a:solidFill>
            <a:ln w="9525">
              <a:noFill/>
              <a:miter lim="800000"/>
              <a:headEnd/>
              <a:tailEnd/>
            </a:ln>
          </p:spPr>
          <p:txBody>
            <a:bodyPr/>
            <a:lstStyle/>
            <a:p>
              <a:endParaRPr lang="en-US"/>
            </a:p>
          </p:txBody>
        </p:sp>
        <p:sp>
          <p:nvSpPr>
            <p:cNvPr id="21616" name="Rectangle 114"/>
            <p:cNvSpPr>
              <a:spLocks noChangeArrowheads="1"/>
            </p:cNvSpPr>
            <p:nvPr/>
          </p:nvSpPr>
          <p:spPr bwMode="auto">
            <a:xfrm>
              <a:off x="2156" y="2783"/>
              <a:ext cx="11" cy="194"/>
            </a:xfrm>
            <a:prstGeom prst="rect">
              <a:avLst/>
            </a:prstGeom>
            <a:solidFill>
              <a:srgbClr val="000000"/>
            </a:solidFill>
            <a:ln w="9525">
              <a:noFill/>
              <a:miter lim="800000"/>
              <a:headEnd/>
              <a:tailEnd/>
            </a:ln>
          </p:spPr>
          <p:txBody>
            <a:bodyPr/>
            <a:lstStyle/>
            <a:p>
              <a:endParaRPr lang="en-US"/>
            </a:p>
          </p:txBody>
        </p:sp>
        <p:sp>
          <p:nvSpPr>
            <p:cNvPr id="21617" name="Rectangle 115"/>
            <p:cNvSpPr>
              <a:spLocks noChangeArrowheads="1"/>
            </p:cNvSpPr>
            <p:nvPr/>
          </p:nvSpPr>
          <p:spPr bwMode="auto">
            <a:xfrm>
              <a:off x="2626" y="2794"/>
              <a:ext cx="11" cy="183"/>
            </a:xfrm>
            <a:prstGeom prst="rect">
              <a:avLst/>
            </a:prstGeom>
            <a:solidFill>
              <a:srgbClr val="000000"/>
            </a:solidFill>
            <a:ln w="9525">
              <a:noFill/>
              <a:miter lim="800000"/>
              <a:headEnd/>
              <a:tailEnd/>
            </a:ln>
          </p:spPr>
          <p:txBody>
            <a:bodyPr/>
            <a:lstStyle/>
            <a:p>
              <a:endParaRPr lang="en-US"/>
            </a:p>
          </p:txBody>
        </p:sp>
        <p:sp>
          <p:nvSpPr>
            <p:cNvPr id="21618" name="Rectangle 116"/>
            <p:cNvSpPr>
              <a:spLocks noChangeArrowheads="1"/>
            </p:cNvSpPr>
            <p:nvPr/>
          </p:nvSpPr>
          <p:spPr bwMode="auto">
            <a:xfrm>
              <a:off x="2167" y="3110"/>
              <a:ext cx="470" cy="11"/>
            </a:xfrm>
            <a:prstGeom prst="rect">
              <a:avLst/>
            </a:prstGeom>
            <a:solidFill>
              <a:srgbClr val="000000"/>
            </a:solidFill>
            <a:ln w="9525">
              <a:noFill/>
              <a:miter lim="800000"/>
              <a:headEnd/>
              <a:tailEnd/>
            </a:ln>
          </p:spPr>
          <p:txBody>
            <a:bodyPr/>
            <a:lstStyle/>
            <a:p>
              <a:endParaRPr lang="en-US"/>
            </a:p>
          </p:txBody>
        </p:sp>
        <p:sp>
          <p:nvSpPr>
            <p:cNvPr id="21619" name="Rectangle 117"/>
            <p:cNvSpPr>
              <a:spLocks noChangeArrowheads="1"/>
            </p:cNvSpPr>
            <p:nvPr/>
          </p:nvSpPr>
          <p:spPr bwMode="auto">
            <a:xfrm>
              <a:off x="2733" y="2783"/>
              <a:ext cx="11" cy="194"/>
            </a:xfrm>
            <a:prstGeom prst="rect">
              <a:avLst/>
            </a:prstGeom>
            <a:solidFill>
              <a:srgbClr val="000000"/>
            </a:solidFill>
            <a:ln w="9525">
              <a:noFill/>
              <a:miter lim="800000"/>
              <a:headEnd/>
              <a:tailEnd/>
            </a:ln>
          </p:spPr>
          <p:txBody>
            <a:bodyPr/>
            <a:lstStyle/>
            <a:p>
              <a:endParaRPr lang="en-US"/>
            </a:p>
          </p:txBody>
        </p:sp>
        <p:sp>
          <p:nvSpPr>
            <p:cNvPr id="21620" name="Rectangle 118"/>
            <p:cNvSpPr>
              <a:spLocks noChangeArrowheads="1"/>
            </p:cNvSpPr>
            <p:nvPr/>
          </p:nvSpPr>
          <p:spPr bwMode="auto">
            <a:xfrm>
              <a:off x="3203" y="2794"/>
              <a:ext cx="11" cy="183"/>
            </a:xfrm>
            <a:prstGeom prst="rect">
              <a:avLst/>
            </a:prstGeom>
            <a:solidFill>
              <a:srgbClr val="000000"/>
            </a:solidFill>
            <a:ln w="9525">
              <a:noFill/>
              <a:miter lim="800000"/>
              <a:headEnd/>
              <a:tailEnd/>
            </a:ln>
          </p:spPr>
          <p:txBody>
            <a:bodyPr/>
            <a:lstStyle/>
            <a:p>
              <a:endParaRPr lang="en-US"/>
            </a:p>
          </p:txBody>
        </p:sp>
        <p:sp>
          <p:nvSpPr>
            <p:cNvPr id="21621" name="Rectangle 119"/>
            <p:cNvSpPr>
              <a:spLocks noChangeArrowheads="1"/>
            </p:cNvSpPr>
            <p:nvPr/>
          </p:nvSpPr>
          <p:spPr bwMode="auto">
            <a:xfrm>
              <a:off x="2744" y="3110"/>
              <a:ext cx="470" cy="11"/>
            </a:xfrm>
            <a:prstGeom prst="rect">
              <a:avLst/>
            </a:prstGeom>
            <a:solidFill>
              <a:srgbClr val="000000"/>
            </a:solidFill>
            <a:ln w="9525">
              <a:noFill/>
              <a:miter lim="800000"/>
              <a:headEnd/>
              <a:tailEnd/>
            </a:ln>
          </p:spPr>
          <p:txBody>
            <a:bodyPr/>
            <a:lstStyle/>
            <a:p>
              <a:endParaRPr lang="en-US"/>
            </a:p>
          </p:txBody>
        </p:sp>
        <p:sp>
          <p:nvSpPr>
            <p:cNvPr id="21622" name="Rectangle 120"/>
            <p:cNvSpPr>
              <a:spLocks noChangeArrowheads="1"/>
            </p:cNvSpPr>
            <p:nvPr/>
          </p:nvSpPr>
          <p:spPr bwMode="auto">
            <a:xfrm>
              <a:off x="3311" y="2783"/>
              <a:ext cx="11" cy="194"/>
            </a:xfrm>
            <a:prstGeom prst="rect">
              <a:avLst/>
            </a:prstGeom>
            <a:solidFill>
              <a:srgbClr val="000000"/>
            </a:solidFill>
            <a:ln w="9525">
              <a:noFill/>
              <a:miter lim="800000"/>
              <a:headEnd/>
              <a:tailEnd/>
            </a:ln>
          </p:spPr>
          <p:txBody>
            <a:bodyPr/>
            <a:lstStyle/>
            <a:p>
              <a:endParaRPr lang="en-US"/>
            </a:p>
          </p:txBody>
        </p:sp>
        <p:sp>
          <p:nvSpPr>
            <p:cNvPr id="21623" name="Rectangle 121"/>
            <p:cNvSpPr>
              <a:spLocks noChangeArrowheads="1"/>
            </p:cNvSpPr>
            <p:nvPr/>
          </p:nvSpPr>
          <p:spPr bwMode="auto">
            <a:xfrm>
              <a:off x="3781" y="2794"/>
              <a:ext cx="11" cy="183"/>
            </a:xfrm>
            <a:prstGeom prst="rect">
              <a:avLst/>
            </a:prstGeom>
            <a:solidFill>
              <a:srgbClr val="000000"/>
            </a:solidFill>
            <a:ln w="9525">
              <a:noFill/>
              <a:miter lim="800000"/>
              <a:headEnd/>
              <a:tailEnd/>
            </a:ln>
          </p:spPr>
          <p:txBody>
            <a:bodyPr/>
            <a:lstStyle/>
            <a:p>
              <a:endParaRPr lang="en-US"/>
            </a:p>
          </p:txBody>
        </p:sp>
        <p:sp>
          <p:nvSpPr>
            <p:cNvPr id="21624" name="Rectangle 122"/>
            <p:cNvSpPr>
              <a:spLocks noChangeArrowheads="1"/>
            </p:cNvSpPr>
            <p:nvPr/>
          </p:nvSpPr>
          <p:spPr bwMode="auto">
            <a:xfrm>
              <a:off x="3322" y="3110"/>
              <a:ext cx="470" cy="11"/>
            </a:xfrm>
            <a:prstGeom prst="rect">
              <a:avLst/>
            </a:prstGeom>
            <a:solidFill>
              <a:srgbClr val="000000"/>
            </a:solidFill>
            <a:ln w="9525">
              <a:noFill/>
              <a:miter lim="800000"/>
              <a:headEnd/>
              <a:tailEnd/>
            </a:ln>
          </p:spPr>
          <p:txBody>
            <a:bodyPr/>
            <a:lstStyle/>
            <a:p>
              <a:endParaRPr lang="en-US"/>
            </a:p>
          </p:txBody>
        </p:sp>
        <p:sp>
          <p:nvSpPr>
            <p:cNvPr id="21625" name="Rectangle 123"/>
            <p:cNvSpPr>
              <a:spLocks noChangeArrowheads="1"/>
            </p:cNvSpPr>
            <p:nvPr/>
          </p:nvSpPr>
          <p:spPr bwMode="auto">
            <a:xfrm>
              <a:off x="3888" y="2783"/>
              <a:ext cx="11" cy="194"/>
            </a:xfrm>
            <a:prstGeom prst="rect">
              <a:avLst/>
            </a:prstGeom>
            <a:solidFill>
              <a:srgbClr val="000000"/>
            </a:solidFill>
            <a:ln w="9525">
              <a:noFill/>
              <a:miter lim="800000"/>
              <a:headEnd/>
              <a:tailEnd/>
            </a:ln>
          </p:spPr>
          <p:txBody>
            <a:bodyPr/>
            <a:lstStyle/>
            <a:p>
              <a:endParaRPr lang="en-US"/>
            </a:p>
          </p:txBody>
        </p:sp>
        <p:sp>
          <p:nvSpPr>
            <p:cNvPr id="21626" name="Rectangle 124"/>
            <p:cNvSpPr>
              <a:spLocks noChangeArrowheads="1"/>
            </p:cNvSpPr>
            <p:nvPr/>
          </p:nvSpPr>
          <p:spPr bwMode="auto">
            <a:xfrm>
              <a:off x="4358" y="2794"/>
              <a:ext cx="11" cy="183"/>
            </a:xfrm>
            <a:prstGeom prst="rect">
              <a:avLst/>
            </a:prstGeom>
            <a:solidFill>
              <a:srgbClr val="000000"/>
            </a:solidFill>
            <a:ln w="9525">
              <a:noFill/>
              <a:miter lim="800000"/>
              <a:headEnd/>
              <a:tailEnd/>
            </a:ln>
          </p:spPr>
          <p:txBody>
            <a:bodyPr/>
            <a:lstStyle/>
            <a:p>
              <a:endParaRPr lang="en-US"/>
            </a:p>
          </p:txBody>
        </p:sp>
        <p:sp>
          <p:nvSpPr>
            <p:cNvPr id="21627" name="Rectangle 125"/>
            <p:cNvSpPr>
              <a:spLocks noChangeArrowheads="1"/>
            </p:cNvSpPr>
            <p:nvPr/>
          </p:nvSpPr>
          <p:spPr bwMode="auto">
            <a:xfrm>
              <a:off x="3899" y="3110"/>
              <a:ext cx="470" cy="11"/>
            </a:xfrm>
            <a:prstGeom prst="rect">
              <a:avLst/>
            </a:prstGeom>
            <a:solidFill>
              <a:srgbClr val="000000"/>
            </a:solidFill>
            <a:ln w="9525">
              <a:noFill/>
              <a:miter lim="800000"/>
              <a:headEnd/>
              <a:tailEnd/>
            </a:ln>
          </p:spPr>
          <p:txBody>
            <a:bodyPr/>
            <a:lstStyle/>
            <a:p>
              <a:endParaRPr lang="en-US"/>
            </a:p>
          </p:txBody>
        </p:sp>
        <p:sp>
          <p:nvSpPr>
            <p:cNvPr id="21628" name="Rectangle 126"/>
            <p:cNvSpPr>
              <a:spLocks noChangeArrowheads="1"/>
            </p:cNvSpPr>
            <p:nvPr/>
          </p:nvSpPr>
          <p:spPr bwMode="auto">
            <a:xfrm>
              <a:off x="4466" y="2783"/>
              <a:ext cx="11" cy="194"/>
            </a:xfrm>
            <a:prstGeom prst="rect">
              <a:avLst/>
            </a:prstGeom>
            <a:solidFill>
              <a:srgbClr val="000000"/>
            </a:solidFill>
            <a:ln w="9525">
              <a:noFill/>
              <a:miter lim="800000"/>
              <a:headEnd/>
              <a:tailEnd/>
            </a:ln>
          </p:spPr>
          <p:txBody>
            <a:bodyPr/>
            <a:lstStyle/>
            <a:p>
              <a:endParaRPr lang="en-US"/>
            </a:p>
          </p:txBody>
        </p:sp>
        <p:sp>
          <p:nvSpPr>
            <p:cNvPr id="21629" name="Rectangle 127"/>
            <p:cNvSpPr>
              <a:spLocks noChangeArrowheads="1"/>
            </p:cNvSpPr>
            <p:nvPr/>
          </p:nvSpPr>
          <p:spPr bwMode="auto">
            <a:xfrm>
              <a:off x="4936" y="2794"/>
              <a:ext cx="11" cy="183"/>
            </a:xfrm>
            <a:prstGeom prst="rect">
              <a:avLst/>
            </a:prstGeom>
            <a:solidFill>
              <a:srgbClr val="000000"/>
            </a:solidFill>
            <a:ln w="9525">
              <a:noFill/>
              <a:miter lim="800000"/>
              <a:headEnd/>
              <a:tailEnd/>
            </a:ln>
          </p:spPr>
          <p:txBody>
            <a:bodyPr/>
            <a:lstStyle/>
            <a:p>
              <a:endParaRPr lang="en-US"/>
            </a:p>
          </p:txBody>
        </p:sp>
        <p:sp>
          <p:nvSpPr>
            <p:cNvPr id="21630" name="Rectangle 128"/>
            <p:cNvSpPr>
              <a:spLocks noChangeArrowheads="1"/>
            </p:cNvSpPr>
            <p:nvPr/>
          </p:nvSpPr>
          <p:spPr bwMode="auto">
            <a:xfrm>
              <a:off x="1589" y="3293"/>
              <a:ext cx="135" cy="11"/>
            </a:xfrm>
            <a:prstGeom prst="rect">
              <a:avLst/>
            </a:prstGeom>
            <a:solidFill>
              <a:srgbClr val="000000"/>
            </a:solidFill>
            <a:ln w="9525">
              <a:noFill/>
              <a:miter lim="800000"/>
              <a:headEnd/>
              <a:tailEnd/>
            </a:ln>
          </p:spPr>
          <p:txBody>
            <a:bodyPr/>
            <a:lstStyle/>
            <a:p>
              <a:endParaRPr lang="en-US"/>
            </a:p>
          </p:txBody>
        </p:sp>
        <p:sp>
          <p:nvSpPr>
            <p:cNvPr id="21631" name="Rectangle 129"/>
            <p:cNvSpPr>
              <a:spLocks noChangeArrowheads="1"/>
            </p:cNvSpPr>
            <p:nvPr/>
          </p:nvSpPr>
          <p:spPr bwMode="auto">
            <a:xfrm>
              <a:off x="1915" y="3293"/>
              <a:ext cx="144" cy="11"/>
            </a:xfrm>
            <a:prstGeom prst="rect">
              <a:avLst/>
            </a:prstGeom>
            <a:solidFill>
              <a:srgbClr val="000000"/>
            </a:solidFill>
            <a:ln w="9525">
              <a:noFill/>
              <a:miter lim="800000"/>
              <a:headEnd/>
              <a:tailEnd/>
            </a:ln>
          </p:spPr>
          <p:txBody>
            <a:bodyPr/>
            <a:lstStyle/>
            <a:p>
              <a:endParaRPr lang="en-US"/>
            </a:p>
          </p:txBody>
        </p:sp>
        <p:sp>
          <p:nvSpPr>
            <p:cNvPr id="21632" name="Rectangle 130"/>
            <p:cNvSpPr>
              <a:spLocks noChangeArrowheads="1"/>
            </p:cNvSpPr>
            <p:nvPr/>
          </p:nvSpPr>
          <p:spPr bwMode="auto">
            <a:xfrm>
              <a:off x="2167" y="3293"/>
              <a:ext cx="134" cy="11"/>
            </a:xfrm>
            <a:prstGeom prst="rect">
              <a:avLst/>
            </a:prstGeom>
            <a:solidFill>
              <a:srgbClr val="000000"/>
            </a:solidFill>
            <a:ln w="9525">
              <a:noFill/>
              <a:miter lim="800000"/>
              <a:headEnd/>
              <a:tailEnd/>
            </a:ln>
          </p:spPr>
          <p:txBody>
            <a:bodyPr/>
            <a:lstStyle/>
            <a:p>
              <a:endParaRPr lang="en-US"/>
            </a:p>
          </p:txBody>
        </p:sp>
        <p:sp>
          <p:nvSpPr>
            <p:cNvPr id="21633" name="Rectangle 131"/>
            <p:cNvSpPr>
              <a:spLocks noChangeArrowheads="1"/>
            </p:cNvSpPr>
            <p:nvPr/>
          </p:nvSpPr>
          <p:spPr bwMode="auto">
            <a:xfrm>
              <a:off x="2492" y="3293"/>
              <a:ext cx="145" cy="11"/>
            </a:xfrm>
            <a:prstGeom prst="rect">
              <a:avLst/>
            </a:prstGeom>
            <a:solidFill>
              <a:srgbClr val="000000"/>
            </a:solidFill>
            <a:ln w="9525">
              <a:noFill/>
              <a:miter lim="800000"/>
              <a:headEnd/>
              <a:tailEnd/>
            </a:ln>
          </p:spPr>
          <p:txBody>
            <a:bodyPr/>
            <a:lstStyle/>
            <a:p>
              <a:endParaRPr lang="en-US"/>
            </a:p>
          </p:txBody>
        </p:sp>
        <p:sp>
          <p:nvSpPr>
            <p:cNvPr id="21634" name="Rectangle 132"/>
            <p:cNvSpPr>
              <a:spLocks noChangeArrowheads="1"/>
            </p:cNvSpPr>
            <p:nvPr/>
          </p:nvSpPr>
          <p:spPr bwMode="auto">
            <a:xfrm>
              <a:off x="2744" y="3293"/>
              <a:ext cx="135" cy="11"/>
            </a:xfrm>
            <a:prstGeom prst="rect">
              <a:avLst/>
            </a:prstGeom>
            <a:solidFill>
              <a:srgbClr val="000000"/>
            </a:solidFill>
            <a:ln w="9525">
              <a:noFill/>
              <a:miter lim="800000"/>
              <a:headEnd/>
              <a:tailEnd/>
            </a:ln>
          </p:spPr>
          <p:txBody>
            <a:bodyPr/>
            <a:lstStyle/>
            <a:p>
              <a:endParaRPr lang="en-US"/>
            </a:p>
          </p:txBody>
        </p:sp>
        <p:sp>
          <p:nvSpPr>
            <p:cNvPr id="21635" name="Rectangle 133"/>
            <p:cNvSpPr>
              <a:spLocks noChangeArrowheads="1"/>
            </p:cNvSpPr>
            <p:nvPr/>
          </p:nvSpPr>
          <p:spPr bwMode="auto">
            <a:xfrm>
              <a:off x="3070" y="3293"/>
              <a:ext cx="144" cy="11"/>
            </a:xfrm>
            <a:prstGeom prst="rect">
              <a:avLst/>
            </a:prstGeom>
            <a:solidFill>
              <a:srgbClr val="000000"/>
            </a:solidFill>
            <a:ln w="9525">
              <a:noFill/>
              <a:miter lim="800000"/>
              <a:headEnd/>
              <a:tailEnd/>
            </a:ln>
          </p:spPr>
          <p:txBody>
            <a:bodyPr/>
            <a:lstStyle/>
            <a:p>
              <a:endParaRPr lang="en-US"/>
            </a:p>
          </p:txBody>
        </p:sp>
        <p:sp>
          <p:nvSpPr>
            <p:cNvPr id="21636" name="Rectangle 134"/>
            <p:cNvSpPr>
              <a:spLocks noChangeArrowheads="1"/>
            </p:cNvSpPr>
            <p:nvPr/>
          </p:nvSpPr>
          <p:spPr bwMode="auto">
            <a:xfrm>
              <a:off x="3322" y="3293"/>
              <a:ext cx="135" cy="11"/>
            </a:xfrm>
            <a:prstGeom prst="rect">
              <a:avLst/>
            </a:prstGeom>
            <a:solidFill>
              <a:srgbClr val="000000"/>
            </a:solidFill>
            <a:ln w="9525">
              <a:noFill/>
              <a:miter lim="800000"/>
              <a:headEnd/>
              <a:tailEnd/>
            </a:ln>
          </p:spPr>
          <p:txBody>
            <a:bodyPr/>
            <a:lstStyle/>
            <a:p>
              <a:endParaRPr lang="en-US"/>
            </a:p>
          </p:txBody>
        </p:sp>
        <p:sp>
          <p:nvSpPr>
            <p:cNvPr id="21637" name="Rectangle 135"/>
            <p:cNvSpPr>
              <a:spLocks noChangeArrowheads="1"/>
            </p:cNvSpPr>
            <p:nvPr/>
          </p:nvSpPr>
          <p:spPr bwMode="auto">
            <a:xfrm>
              <a:off x="3647" y="3293"/>
              <a:ext cx="145" cy="11"/>
            </a:xfrm>
            <a:prstGeom prst="rect">
              <a:avLst/>
            </a:prstGeom>
            <a:solidFill>
              <a:srgbClr val="000000"/>
            </a:solidFill>
            <a:ln w="9525">
              <a:noFill/>
              <a:miter lim="800000"/>
              <a:headEnd/>
              <a:tailEnd/>
            </a:ln>
          </p:spPr>
          <p:txBody>
            <a:bodyPr/>
            <a:lstStyle/>
            <a:p>
              <a:endParaRPr lang="en-US"/>
            </a:p>
          </p:txBody>
        </p:sp>
        <p:sp>
          <p:nvSpPr>
            <p:cNvPr id="21638" name="Rectangle 136"/>
            <p:cNvSpPr>
              <a:spLocks noChangeArrowheads="1"/>
            </p:cNvSpPr>
            <p:nvPr/>
          </p:nvSpPr>
          <p:spPr bwMode="auto">
            <a:xfrm>
              <a:off x="3899" y="3293"/>
              <a:ext cx="135" cy="11"/>
            </a:xfrm>
            <a:prstGeom prst="rect">
              <a:avLst/>
            </a:prstGeom>
            <a:solidFill>
              <a:srgbClr val="000000"/>
            </a:solidFill>
            <a:ln w="9525">
              <a:noFill/>
              <a:miter lim="800000"/>
              <a:headEnd/>
              <a:tailEnd/>
            </a:ln>
          </p:spPr>
          <p:txBody>
            <a:bodyPr/>
            <a:lstStyle/>
            <a:p>
              <a:endParaRPr lang="en-US"/>
            </a:p>
          </p:txBody>
        </p:sp>
        <p:sp>
          <p:nvSpPr>
            <p:cNvPr id="21639" name="Rectangle 137"/>
            <p:cNvSpPr>
              <a:spLocks noChangeArrowheads="1"/>
            </p:cNvSpPr>
            <p:nvPr/>
          </p:nvSpPr>
          <p:spPr bwMode="auto">
            <a:xfrm>
              <a:off x="4225" y="3293"/>
              <a:ext cx="144" cy="11"/>
            </a:xfrm>
            <a:prstGeom prst="rect">
              <a:avLst/>
            </a:prstGeom>
            <a:solidFill>
              <a:srgbClr val="000000"/>
            </a:solidFill>
            <a:ln w="9525">
              <a:noFill/>
              <a:miter lim="800000"/>
              <a:headEnd/>
              <a:tailEnd/>
            </a:ln>
          </p:spPr>
          <p:txBody>
            <a:bodyPr/>
            <a:lstStyle/>
            <a:p>
              <a:endParaRPr lang="en-US"/>
            </a:p>
          </p:txBody>
        </p:sp>
        <p:sp>
          <p:nvSpPr>
            <p:cNvPr id="21640" name="Rectangle 138"/>
            <p:cNvSpPr>
              <a:spLocks noChangeArrowheads="1"/>
            </p:cNvSpPr>
            <p:nvPr/>
          </p:nvSpPr>
          <p:spPr bwMode="auto">
            <a:xfrm>
              <a:off x="4477" y="3293"/>
              <a:ext cx="135" cy="11"/>
            </a:xfrm>
            <a:prstGeom prst="rect">
              <a:avLst/>
            </a:prstGeom>
            <a:solidFill>
              <a:srgbClr val="000000"/>
            </a:solidFill>
            <a:ln w="9525">
              <a:noFill/>
              <a:miter lim="800000"/>
              <a:headEnd/>
              <a:tailEnd/>
            </a:ln>
          </p:spPr>
          <p:txBody>
            <a:bodyPr/>
            <a:lstStyle/>
            <a:p>
              <a:endParaRPr lang="en-US"/>
            </a:p>
          </p:txBody>
        </p:sp>
        <p:sp>
          <p:nvSpPr>
            <p:cNvPr id="21641" name="Rectangle 139"/>
            <p:cNvSpPr>
              <a:spLocks noChangeArrowheads="1"/>
            </p:cNvSpPr>
            <p:nvPr/>
          </p:nvSpPr>
          <p:spPr bwMode="auto">
            <a:xfrm>
              <a:off x="1578" y="3110"/>
              <a:ext cx="11" cy="194"/>
            </a:xfrm>
            <a:prstGeom prst="rect">
              <a:avLst/>
            </a:prstGeom>
            <a:solidFill>
              <a:srgbClr val="000000"/>
            </a:solidFill>
            <a:ln w="9525">
              <a:noFill/>
              <a:miter lim="800000"/>
              <a:headEnd/>
              <a:tailEnd/>
            </a:ln>
          </p:spPr>
          <p:txBody>
            <a:bodyPr/>
            <a:lstStyle/>
            <a:p>
              <a:endParaRPr lang="en-US"/>
            </a:p>
          </p:txBody>
        </p:sp>
        <p:sp>
          <p:nvSpPr>
            <p:cNvPr id="21642" name="Rectangle 140"/>
            <p:cNvSpPr>
              <a:spLocks noChangeArrowheads="1"/>
            </p:cNvSpPr>
            <p:nvPr/>
          </p:nvSpPr>
          <p:spPr bwMode="auto">
            <a:xfrm>
              <a:off x="2048" y="3121"/>
              <a:ext cx="11" cy="183"/>
            </a:xfrm>
            <a:prstGeom prst="rect">
              <a:avLst/>
            </a:prstGeom>
            <a:solidFill>
              <a:srgbClr val="000000"/>
            </a:solidFill>
            <a:ln w="9525">
              <a:noFill/>
              <a:miter lim="800000"/>
              <a:headEnd/>
              <a:tailEnd/>
            </a:ln>
          </p:spPr>
          <p:txBody>
            <a:bodyPr/>
            <a:lstStyle/>
            <a:p>
              <a:endParaRPr lang="en-US"/>
            </a:p>
          </p:txBody>
        </p:sp>
        <p:sp>
          <p:nvSpPr>
            <p:cNvPr id="21643" name="Rectangle 141"/>
            <p:cNvSpPr>
              <a:spLocks noChangeArrowheads="1"/>
            </p:cNvSpPr>
            <p:nvPr/>
          </p:nvSpPr>
          <p:spPr bwMode="auto">
            <a:xfrm>
              <a:off x="1589" y="3437"/>
              <a:ext cx="470" cy="11"/>
            </a:xfrm>
            <a:prstGeom prst="rect">
              <a:avLst/>
            </a:prstGeom>
            <a:solidFill>
              <a:srgbClr val="000000"/>
            </a:solidFill>
            <a:ln w="9525">
              <a:noFill/>
              <a:miter lim="800000"/>
              <a:headEnd/>
              <a:tailEnd/>
            </a:ln>
          </p:spPr>
          <p:txBody>
            <a:bodyPr/>
            <a:lstStyle/>
            <a:p>
              <a:endParaRPr lang="en-US"/>
            </a:p>
          </p:txBody>
        </p:sp>
        <p:sp>
          <p:nvSpPr>
            <p:cNvPr id="21644" name="Rectangle 142"/>
            <p:cNvSpPr>
              <a:spLocks noChangeArrowheads="1"/>
            </p:cNvSpPr>
            <p:nvPr/>
          </p:nvSpPr>
          <p:spPr bwMode="auto">
            <a:xfrm>
              <a:off x="2156" y="3110"/>
              <a:ext cx="11" cy="194"/>
            </a:xfrm>
            <a:prstGeom prst="rect">
              <a:avLst/>
            </a:prstGeom>
            <a:solidFill>
              <a:srgbClr val="000000"/>
            </a:solidFill>
            <a:ln w="9525">
              <a:noFill/>
              <a:miter lim="800000"/>
              <a:headEnd/>
              <a:tailEnd/>
            </a:ln>
          </p:spPr>
          <p:txBody>
            <a:bodyPr/>
            <a:lstStyle/>
            <a:p>
              <a:endParaRPr lang="en-US"/>
            </a:p>
          </p:txBody>
        </p:sp>
        <p:sp>
          <p:nvSpPr>
            <p:cNvPr id="21645" name="Rectangle 143"/>
            <p:cNvSpPr>
              <a:spLocks noChangeArrowheads="1"/>
            </p:cNvSpPr>
            <p:nvPr/>
          </p:nvSpPr>
          <p:spPr bwMode="auto">
            <a:xfrm>
              <a:off x="2626" y="3121"/>
              <a:ext cx="11" cy="183"/>
            </a:xfrm>
            <a:prstGeom prst="rect">
              <a:avLst/>
            </a:prstGeom>
            <a:solidFill>
              <a:srgbClr val="000000"/>
            </a:solidFill>
            <a:ln w="9525">
              <a:noFill/>
              <a:miter lim="800000"/>
              <a:headEnd/>
              <a:tailEnd/>
            </a:ln>
          </p:spPr>
          <p:txBody>
            <a:bodyPr/>
            <a:lstStyle/>
            <a:p>
              <a:endParaRPr lang="en-US"/>
            </a:p>
          </p:txBody>
        </p:sp>
        <p:sp>
          <p:nvSpPr>
            <p:cNvPr id="21646" name="Rectangle 144"/>
            <p:cNvSpPr>
              <a:spLocks noChangeArrowheads="1"/>
            </p:cNvSpPr>
            <p:nvPr/>
          </p:nvSpPr>
          <p:spPr bwMode="auto">
            <a:xfrm>
              <a:off x="2167" y="3437"/>
              <a:ext cx="470" cy="11"/>
            </a:xfrm>
            <a:prstGeom prst="rect">
              <a:avLst/>
            </a:prstGeom>
            <a:solidFill>
              <a:srgbClr val="000000"/>
            </a:solidFill>
            <a:ln w="9525">
              <a:noFill/>
              <a:miter lim="800000"/>
              <a:headEnd/>
              <a:tailEnd/>
            </a:ln>
          </p:spPr>
          <p:txBody>
            <a:bodyPr/>
            <a:lstStyle/>
            <a:p>
              <a:endParaRPr lang="en-US"/>
            </a:p>
          </p:txBody>
        </p:sp>
        <p:sp>
          <p:nvSpPr>
            <p:cNvPr id="21647" name="Rectangle 145"/>
            <p:cNvSpPr>
              <a:spLocks noChangeArrowheads="1"/>
            </p:cNvSpPr>
            <p:nvPr/>
          </p:nvSpPr>
          <p:spPr bwMode="auto">
            <a:xfrm>
              <a:off x="2733" y="3110"/>
              <a:ext cx="11" cy="194"/>
            </a:xfrm>
            <a:prstGeom prst="rect">
              <a:avLst/>
            </a:prstGeom>
            <a:solidFill>
              <a:srgbClr val="000000"/>
            </a:solidFill>
            <a:ln w="9525">
              <a:noFill/>
              <a:miter lim="800000"/>
              <a:headEnd/>
              <a:tailEnd/>
            </a:ln>
          </p:spPr>
          <p:txBody>
            <a:bodyPr/>
            <a:lstStyle/>
            <a:p>
              <a:endParaRPr lang="en-US"/>
            </a:p>
          </p:txBody>
        </p:sp>
        <p:sp>
          <p:nvSpPr>
            <p:cNvPr id="21648" name="Rectangle 146"/>
            <p:cNvSpPr>
              <a:spLocks noChangeArrowheads="1"/>
            </p:cNvSpPr>
            <p:nvPr/>
          </p:nvSpPr>
          <p:spPr bwMode="auto">
            <a:xfrm>
              <a:off x="3203" y="3121"/>
              <a:ext cx="11" cy="183"/>
            </a:xfrm>
            <a:prstGeom prst="rect">
              <a:avLst/>
            </a:prstGeom>
            <a:solidFill>
              <a:srgbClr val="000000"/>
            </a:solidFill>
            <a:ln w="9525">
              <a:noFill/>
              <a:miter lim="800000"/>
              <a:headEnd/>
              <a:tailEnd/>
            </a:ln>
          </p:spPr>
          <p:txBody>
            <a:bodyPr/>
            <a:lstStyle/>
            <a:p>
              <a:endParaRPr lang="en-US"/>
            </a:p>
          </p:txBody>
        </p:sp>
        <p:sp>
          <p:nvSpPr>
            <p:cNvPr id="21649" name="Rectangle 147"/>
            <p:cNvSpPr>
              <a:spLocks noChangeArrowheads="1"/>
            </p:cNvSpPr>
            <p:nvPr/>
          </p:nvSpPr>
          <p:spPr bwMode="auto">
            <a:xfrm>
              <a:off x="2744" y="3437"/>
              <a:ext cx="470" cy="11"/>
            </a:xfrm>
            <a:prstGeom prst="rect">
              <a:avLst/>
            </a:prstGeom>
            <a:solidFill>
              <a:srgbClr val="000000"/>
            </a:solidFill>
            <a:ln w="9525">
              <a:noFill/>
              <a:miter lim="800000"/>
              <a:headEnd/>
              <a:tailEnd/>
            </a:ln>
          </p:spPr>
          <p:txBody>
            <a:bodyPr/>
            <a:lstStyle/>
            <a:p>
              <a:endParaRPr lang="en-US"/>
            </a:p>
          </p:txBody>
        </p:sp>
        <p:sp>
          <p:nvSpPr>
            <p:cNvPr id="21650" name="Rectangle 148"/>
            <p:cNvSpPr>
              <a:spLocks noChangeArrowheads="1"/>
            </p:cNvSpPr>
            <p:nvPr/>
          </p:nvSpPr>
          <p:spPr bwMode="auto">
            <a:xfrm>
              <a:off x="3311" y="3110"/>
              <a:ext cx="11" cy="194"/>
            </a:xfrm>
            <a:prstGeom prst="rect">
              <a:avLst/>
            </a:prstGeom>
            <a:solidFill>
              <a:srgbClr val="000000"/>
            </a:solidFill>
            <a:ln w="9525">
              <a:noFill/>
              <a:miter lim="800000"/>
              <a:headEnd/>
              <a:tailEnd/>
            </a:ln>
          </p:spPr>
          <p:txBody>
            <a:bodyPr/>
            <a:lstStyle/>
            <a:p>
              <a:endParaRPr lang="en-US"/>
            </a:p>
          </p:txBody>
        </p:sp>
        <p:sp>
          <p:nvSpPr>
            <p:cNvPr id="21651" name="Rectangle 149"/>
            <p:cNvSpPr>
              <a:spLocks noChangeArrowheads="1"/>
            </p:cNvSpPr>
            <p:nvPr/>
          </p:nvSpPr>
          <p:spPr bwMode="auto">
            <a:xfrm>
              <a:off x="3781" y="3121"/>
              <a:ext cx="11" cy="183"/>
            </a:xfrm>
            <a:prstGeom prst="rect">
              <a:avLst/>
            </a:prstGeom>
            <a:solidFill>
              <a:srgbClr val="000000"/>
            </a:solidFill>
            <a:ln w="9525">
              <a:noFill/>
              <a:miter lim="800000"/>
              <a:headEnd/>
              <a:tailEnd/>
            </a:ln>
          </p:spPr>
          <p:txBody>
            <a:bodyPr/>
            <a:lstStyle/>
            <a:p>
              <a:endParaRPr lang="en-US"/>
            </a:p>
          </p:txBody>
        </p:sp>
        <p:sp>
          <p:nvSpPr>
            <p:cNvPr id="21652" name="Rectangle 150"/>
            <p:cNvSpPr>
              <a:spLocks noChangeArrowheads="1"/>
            </p:cNvSpPr>
            <p:nvPr/>
          </p:nvSpPr>
          <p:spPr bwMode="auto">
            <a:xfrm>
              <a:off x="3322" y="3437"/>
              <a:ext cx="470" cy="11"/>
            </a:xfrm>
            <a:prstGeom prst="rect">
              <a:avLst/>
            </a:prstGeom>
            <a:solidFill>
              <a:srgbClr val="000000"/>
            </a:solidFill>
            <a:ln w="9525">
              <a:noFill/>
              <a:miter lim="800000"/>
              <a:headEnd/>
              <a:tailEnd/>
            </a:ln>
          </p:spPr>
          <p:txBody>
            <a:bodyPr/>
            <a:lstStyle/>
            <a:p>
              <a:endParaRPr lang="en-US"/>
            </a:p>
          </p:txBody>
        </p:sp>
        <p:sp>
          <p:nvSpPr>
            <p:cNvPr id="21653" name="Rectangle 151"/>
            <p:cNvSpPr>
              <a:spLocks noChangeArrowheads="1"/>
            </p:cNvSpPr>
            <p:nvPr/>
          </p:nvSpPr>
          <p:spPr bwMode="auto">
            <a:xfrm>
              <a:off x="3888" y="3110"/>
              <a:ext cx="11" cy="194"/>
            </a:xfrm>
            <a:prstGeom prst="rect">
              <a:avLst/>
            </a:prstGeom>
            <a:solidFill>
              <a:srgbClr val="000000"/>
            </a:solidFill>
            <a:ln w="9525">
              <a:noFill/>
              <a:miter lim="800000"/>
              <a:headEnd/>
              <a:tailEnd/>
            </a:ln>
          </p:spPr>
          <p:txBody>
            <a:bodyPr/>
            <a:lstStyle/>
            <a:p>
              <a:endParaRPr lang="en-US"/>
            </a:p>
          </p:txBody>
        </p:sp>
        <p:sp>
          <p:nvSpPr>
            <p:cNvPr id="21654" name="Rectangle 152"/>
            <p:cNvSpPr>
              <a:spLocks noChangeArrowheads="1"/>
            </p:cNvSpPr>
            <p:nvPr/>
          </p:nvSpPr>
          <p:spPr bwMode="auto">
            <a:xfrm>
              <a:off x="4358" y="3121"/>
              <a:ext cx="11" cy="183"/>
            </a:xfrm>
            <a:prstGeom prst="rect">
              <a:avLst/>
            </a:prstGeom>
            <a:solidFill>
              <a:srgbClr val="000000"/>
            </a:solidFill>
            <a:ln w="9525">
              <a:noFill/>
              <a:miter lim="800000"/>
              <a:headEnd/>
              <a:tailEnd/>
            </a:ln>
          </p:spPr>
          <p:txBody>
            <a:bodyPr/>
            <a:lstStyle/>
            <a:p>
              <a:endParaRPr lang="en-US"/>
            </a:p>
          </p:txBody>
        </p:sp>
        <p:sp>
          <p:nvSpPr>
            <p:cNvPr id="21655" name="Rectangle 153"/>
            <p:cNvSpPr>
              <a:spLocks noChangeArrowheads="1"/>
            </p:cNvSpPr>
            <p:nvPr/>
          </p:nvSpPr>
          <p:spPr bwMode="auto">
            <a:xfrm>
              <a:off x="3899" y="3437"/>
              <a:ext cx="470" cy="11"/>
            </a:xfrm>
            <a:prstGeom prst="rect">
              <a:avLst/>
            </a:prstGeom>
            <a:solidFill>
              <a:srgbClr val="000000"/>
            </a:solidFill>
            <a:ln w="9525">
              <a:noFill/>
              <a:miter lim="800000"/>
              <a:headEnd/>
              <a:tailEnd/>
            </a:ln>
          </p:spPr>
          <p:txBody>
            <a:bodyPr/>
            <a:lstStyle/>
            <a:p>
              <a:endParaRPr lang="en-US"/>
            </a:p>
          </p:txBody>
        </p:sp>
        <p:sp>
          <p:nvSpPr>
            <p:cNvPr id="21656" name="Rectangle 154"/>
            <p:cNvSpPr>
              <a:spLocks noChangeArrowheads="1"/>
            </p:cNvSpPr>
            <p:nvPr/>
          </p:nvSpPr>
          <p:spPr bwMode="auto">
            <a:xfrm>
              <a:off x="4466" y="3110"/>
              <a:ext cx="11" cy="194"/>
            </a:xfrm>
            <a:prstGeom prst="rect">
              <a:avLst/>
            </a:prstGeom>
            <a:solidFill>
              <a:srgbClr val="000000"/>
            </a:solidFill>
            <a:ln w="9525">
              <a:noFill/>
              <a:miter lim="800000"/>
              <a:headEnd/>
              <a:tailEnd/>
            </a:ln>
          </p:spPr>
          <p:txBody>
            <a:bodyPr/>
            <a:lstStyle/>
            <a:p>
              <a:endParaRPr lang="en-US"/>
            </a:p>
          </p:txBody>
        </p:sp>
        <p:sp>
          <p:nvSpPr>
            <p:cNvPr id="21657" name="Rectangle 155"/>
            <p:cNvSpPr>
              <a:spLocks noChangeArrowheads="1"/>
            </p:cNvSpPr>
            <p:nvPr/>
          </p:nvSpPr>
          <p:spPr bwMode="auto">
            <a:xfrm>
              <a:off x="4936" y="3121"/>
              <a:ext cx="11" cy="183"/>
            </a:xfrm>
            <a:prstGeom prst="rect">
              <a:avLst/>
            </a:prstGeom>
            <a:solidFill>
              <a:srgbClr val="000000"/>
            </a:solidFill>
            <a:ln w="9525">
              <a:noFill/>
              <a:miter lim="800000"/>
              <a:headEnd/>
              <a:tailEnd/>
            </a:ln>
          </p:spPr>
          <p:txBody>
            <a:bodyPr/>
            <a:lstStyle/>
            <a:p>
              <a:endParaRPr lang="en-US"/>
            </a:p>
          </p:txBody>
        </p:sp>
        <p:sp>
          <p:nvSpPr>
            <p:cNvPr id="21658" name="Rectangle 156"/>
            <p:cNvSpPr>
              <a:spLocks noChangeArrowheads="1"/>
            </p:cNvSpPr>
            <p:nvPr/>
          </p:nvSpPr>
          <p:spPr bwMode="auto">
            <a:xfrm>
              <a:off x="1589" y="3620"/>
              <a:ext cx="135" cy="10"/>
            </a:xfrm>
            <a:prstGeom prst="rect">
              <a:avLst/>
            </a:prstGeom>
            <a:solidFill>
              <a:srgbClr val="000000"/>
            </a:solidFill>
            <a:ln w="9525">
              <a:noFill/>
              <a:miter lim="800000"/>
              <a:headEnd/>
              <a:tailEnd/>
            </a:ln>
          </p:spPr>
          <p:txBody>
            <a:bodyPr/>
            <a:lstStyle/>
            <a:p>
              <a:endParaRPr lang="en-US"/>
            </a:p>
          </p:txBody>
        </p:sp>
        <p:sp>
          <p:nvSpPr>
            <p:cNvPr id="21659" name="Rectangle 157"/>
            <p:cNvSpPr>
              <a:spLocks noChangeArrowheads="1"/>
            </p:cNvSpPr>
            <p:nvPr/>
          </p:nvSpPr>
          <p:spPr bwMode="auto">
            <a:xfrm>
              <a:off x="1915" y="3620"/>
              <a:ext cx="144" cy="10"/>
            </a:xfrm>
            <a:prstGeom prst="rect">
              <a:avLst/>
            </a:prstGeom>
            <a:solidFill>
              <a:srgbClr val="000000"/>
            </a:solidFill>
            <a:ln w="9525">
              <a:noFill/>
              <a:miter lim="800000"/>
              <a:headEnd/>
              <a:tailEnd/>
            </a:ln>
          </p:spPr>
          <p:txBody>
            <a:bodyPr/>
            <a:lstStyle/>
            <a:p>
              <a:endParaRPr lang="en-US"/>
            </a:p>
          </p:txBody>
        </p:sp>
        <p:sp>
          <p:nvSpPr>
            <p:cNvPr id="21660" name="Rectangle 158"/>
            <p:cNvSpPr>
              <a:spLocks noChangeArrowheads="1"/>
            </p:cNvSpPr>
            <p:nvPr/>
          </p:nvSpPr>
          <p:spPr bwMode="auto">
            <a:xfrm>
              <a:off x="2167" y="3620"/>
              <a:ext cx="134" cy="10"/>
            </a:xfrm>
            <a:prstGeom prst="rect">
              <a:avLst/>
            </a:prstGeom>
            <a:solidFill>
              <a:srgbClr val="000000"/>
            </a:solidFill>
            <a:ln w="9525">
              <a:noFill/>
              <a:miter lim="800000"/>
              <a:headEnd/>
              <a:tailEnd/>
            </a:ln>
          </p:spPr>
          <p:txBody>
            <a:bodyPr/>
            <a:lstStyle/>
            <a:p>
              <a:endParaRPr lang="en-US"/>
            </a:p>
          </p:txBody>
        </p:sp>
        <p:sp>
          <p:nvSpPr>
            <p:cNvPr id="21661" name="Rectangle 159"/>
            <p:cNvSpPr>
              <a:spLocks noChangeArrowheads="1"/>
            </p:cNvSpPr>
            <p:nvPr/>
          </p:nvSpPr>
          <p:spPr bwMode="auto">
            <a:xfrm>
              <a:off x="2492" y="3620"/>
              <a:ext cx="145" cy="10"/>
            </a:xfrm>
            <a:prstGeom prst="rect">
              <a:avLst/>
            </a:prstGeom>
            <a:solidFill>
              <a:srgbClr val="000000"/>
            </a:solidFill>
            <a:ln w="9525">
              <a:noFill/>
              <a:miter lim="800000"/>
              <a:headEnd/>
              <a:tailEnd/>
            </a:ln>
          </p:spPr>
          <p:txBody>
            <a:bodyPr/>
            <a:lstStyle/>
            <a:p>
              <a:endParaRPr lang="en-US"/>
            </a:p>
          </p:txBody>
        </p:sp>
        <p:sp>
          <p:nvSpPr>
            <p:cNvPr id="21662" name="Rectangle 160"/>
            <p:cNvSpPr>
              <a:spLocks noChangeArrowheads="1"/>
            </p:cNvSpPr>
            <p:nvPr/>
          </p:nvSpPr>
          <p:spPr bwMode="auto">
            <a:xfrm>
              <a:off x="2744" y="3620"/>
              <a:ext cx="135" cy="10"/>
            </a:xfrm>
            <a:prstGeom prst="rect">
              <a:avLst/>
            </a:prstGeom>
            <a:solidFill>
              <a:srgbClr val="000000"/>
            </a:solidFill>
            <a:ln w="9525">
              <a:noFill/>
              <a:miter lim="800000"/>
              <a:headEnd/>
              <a:tailEnd/>
            </a:ln>
          </p:spPr>
          <p:txBody>
            <a:bodyPr/>
            <a:lstStyle/>
            <a:p>
              <a:endParaRPr lang="en-US"/>
            </a:p>
          </p:txBody>
        </p:sp>
        <p:sp>
          <p:nvSpPr>
            <p:cNvPr id="21663" name="Rectangle 161"/>
            <p:cNvSpPr>
              <a:spLocks noChangeArrowheads="1"/>
            </p:cNvSpPr>
            <p:nvPr/>
          </p:nvSpPr>
          <p:spPr bwMode="auto">
            <a:xfrm>
              <a:off x="3070" y="3620"/>
              <a:ext cx="144" cy="10"/>
            </a:xfrm>
            <a:prstGeom prst="rect">
              <a:avLst/>
            </a:prstGeom>
            <a:solidFill>
              <a:srgbClr val="000000"/>
            </a:solidFill>
            <a:ln w="9525">
              <a:noFill/>
              <a:miter lim="800000"/>
              <a:headEnd/>
              <a:tailEnd/>
            </a:ln>
          </p:spPr>
          <p:txBody>
            <a:bodyPr/>
            <a:lstStyle/>
            <a:p>
              <a:endParaRPr lang="en-US"/>
            </a:p>
          </p:txBody>
        </p:sp>
        <p:sp>
          <p:nvSpPr>
            <p:cNvPr id="21664" name="Rectangle 162"/>
            <p:cNvSpPr>
              <a:spLocks noChangeArrowheads="1"/>
            </p:cNvSpPr>
            <p:nvPr/>
          </p:nvSpPr>
          <p:spPr bwMode="auto">
            <a:xfrm>
              <a:off x="3322" y="3620"/>
              <a:ext cx="135" cy="10"/>
            </a:xfrm>
            <a:prstGeom prst="rect">
              <a:avLst/>
            </a:prstGeom>
            <a:solidFill>
              <a:srgbClr val="000000"/>
            </a:solidFill>
            <a:ln w="9525">
              <a:noFill/>
              <a:miter lim="800000"/>
              <a:headEnd/>
              <a:tailEnd/>
            </a:ln>
          </p:spPr>
          <p:txBody>
            <a:bodyPr/>
            <a:lstStyle/>
            <a:p>
              <a:endParaRPr lang="en-US"/>
            </a:p>
          </p:txBody>
        </p:sp>
        <p:sp>
          <p:nvSpPr>
            <p:cNvPr id="21665" name="Rectangle 163"/>
            <p:cNvSpPr>
              <a:spLocks noChangeArrowheads="1"/>
            </p:cNvSpPr>
            <p:nvPr/>
          </p:nvSpPr>
          <p:spPr bwMode="auto">
            <a:xfrm>
              <a:off x="3647" y="3620"/>
              <a:ext cx="145" cy="10"/>
            </a:xfrm>
            <a:prstGeom prst="rect">
              <a:avLst/>
            </a:prstGeom>
            <a:solidFill>
              <a:srgbClr val="000000"/>
            </a:solidFill>
            <a:ln w="9525">
              <a:noFill/>
              <a:miter lim="800000"/>
              <a:headEnd/>
              <a:tailEnd/>
            </a:ln>
          </p:spPr>
          <p:txBody>
            <a:bodyPr/>
            <a:lstStyle/>
            <a:p>
              <a:endParaRPr lang="en-US"/>
            </a:p>
          </p:txBody>
        </p:sp>
        <p:sp>
          <p:nvSpPr>
            <p:cNvPr id="21666" name="Rectangle 164"/>
            <p:cNvSpPr>
              <a:spLocks noChangeArrowheads="1"/>
            </p:cNvSpPr>
            <p:nvPr/>
          </p:nvSpPr>
          <p:spPr bwMode="auto">
            <a:xfrm>
              <a:off x="3899" y="3620"/>
              <a:ext cx="135" cy="10"/>
            </a:xfrm>
            <a:prstGeom prst="rect">
              <a:avLst/>
            </a:prstGeom>
            <a:solidFill>
              <a:srgbClr val="000000"/>
            </a:solidFill>
            <a:ln w="9525">
              <a:noFill/>
              <a:miter lim="800000"/>
              <a:headEnd/>
              <a:tailEnd/>
            </a:ln>
          </p:spPr>
          <p:txBody>
            <a:bodyPr/>
            <a:lstStyle/>
            <a:p>
              <a:endParaRPr lang="en-US"/>
            </a:p>
          </p:txBody>
        </p:sp>
        <p:sp>
          <p:nvSpPr>
            <p:cNvPr id="21667" name="Rectangle 165"/>
            <p:cNvSpPr>
              <a:spLocks noChangeArrowheads="1"/>
            </p:cNvSpPr>
            <p:nvPr/>
          </p:nvSpPr>
          <p:spPr bwMode="auto">
            <a:xfrm>
              <a:off x="4225" y="3620"/>
              <a:ext cx="144" cy="10"/>
            </a:xfrm>
            <a:prstGeom prst="rect">
              <a:avLst/>
            </a:prstGeom>
            <a:solidFill>
              <a:srgbClr val="000000"/>
            </a:solidFill>
            <a:ln w="9525">
              <a:noFill/>
              <a:miter lim="800000"/>
              <a:headEnd/>
              <a:tailEnd/>
            </a:ln>
          </p:spPr>
          <p:txBody>
            <a:bodyPr/>
            <a:lstStyle/>
            <a:p>
              <a:endParaRPr lang="en-US"/>
            </a:p>
          </p:txBody>
        </p:sp>
        <p:sp>
          <p:nvSpPr>
            <p:cNvPr id="21668" name="Rectangle 166"/>
            <p:cNvSpPr>
              <a:spLocks noChangeArrowheads="1"/>
            </p:cNvSpPr>
            <p:nvPr/>
          </p:nvSpPr>
          <p:spPr bwMode="auto">
            <a:xfrm>
              <a:off x="4477" y="3620"/>
              <a:ext cx="135" cy="10"/>
            </a:xfrm>
            <a:prstGeom prst="rect">
              <a:avLst/>
            </a:prstGeom>
            <a:solidFill>
              <a:srgbClr val="000000"/>
            </a:solidFill>
            <a:ln w="9525">
              <a:noFill/>
              <a:miter lim="800000"/>
              <a:headEnd/>
              <a:tailEnd/>
            </a:ln>
          </p:spPr>
          <p:txBody>
            <a:bodyPr/>
            <a:lstStyle/>
            <a:p>
              <a:endParaRPr lang="en-US"/>
            </a:p>
          </p:txBody>
        </p:sp>
        <p:sp>
          <p:nvSpPr>
            <p:cNvPr id="21669" name="Rectangle 167"/>
            <p:cNvSpPr>
              <a:spLocks noChangeArrowheads="1"/>
            </p:cNvSpPr>
            <p:nvPr/>
          </p:nvSpPr>
          <p:spPr bwMode="auto">
            <a:xfrm>
              <a:off x="1578" y="3437"/>
              <a:ext cx="11" cy="193"/>
            </a:xfrm>
            <a:prstGeom prst="rect">
              <a:avLst/>
            </a:prstGeom>
            <a:solidFill>
              <a:srgbClr val="000000"/>
            </a:solidFill>
            <a:ln w="9525">
              <a:noFill/>
              <a:miter lim="800000"/>
              <a:headEnd/>
              <a:tailEnd/>
            </a:ln>
          </p:spPr>
          <p:txBody>
            <a:bodyPr/>
            <a:lstStyle/>
            <a:p>
              <a:endParaRPr lang="en-US"/>
            </a:p>
          </p:txBody>
        </p:sp>
        <p:sp>
          <p:nvSpPr>
            <p:cNvPr id="21670" name="Rectangle 168"/>
            <p:cNvSpPr>
              <a:spLocks noChangeArrowheads="1"/>
            </p:cNvSpPr>
            <p:nvPr/>
          </p:nvSpPr>
          <p:spPr bwMode="auto">
            <a:xfrm>
              <a:off x="2048" y="3448"/>
              <a:ext cx="11" cy="182"/>
            </a:xfrm>
            <a:prstGeom prst="rect">
              <a:avLst/>
            </a:prstGeom>
            <a:solidFill>
              <a:srgbClr val="000000"/>
            </a:solidFill>
            <a:ln w="9525">
              <a:noFill/>
              <a:miter lim="800000"/>
              <a:headEnd/>
              <a:tailEnd/>
            </a:ln>
          </p:spPr>
          <p:txBody>
            <a:bodyPr/>
            <a:lstStyle/>
            <a:p>
              <a:endParaRPr lang="en-US"/>
            </a:p>
          </p:txBody>
        </p:sp>
        <p:sp>
          <p:nvSpPr>
            <p:cNvPr id="21671" name="Rectangle 169"/>
            <p:cNvSpPr>
              <a:spLocks noChangeArrowheads="1"/>
            </p:cNvSpPr>
            <p:nvPr/>
          </p:nvSpPr>
          <p:spPr bwMode="auto">
            <a:xfrm>
              <a:off x="1589" y="3764"/>
              <a:ext cx="470" cy="11"/>
            </a:xfrm>
            <a:prstGeom prst="rect">
              <a:avLst/>
            </a:prstGeom>
            <a:solidFill>
              <a:srgbClr val="000000"/>
            </a:solidFill>
            <a:ln w="9525">
              <a:noFill/>
              <a:miter lim="800000"/>
              <a:headEnd/>
              <a:tailEnd/>
            </a:ln>
          </p:spPr>
          <p:txBody>
            <a:bodyPr/>
            <a:lstStyle/>
            <a:p>
              <a:endParaRPr lang="en-US"/>
            </a:p>
          </p:txBody>
        </p:sp>
        <p:sp>
          <p:nvSpPr>
            <p:cNvPr id="21672" name="Rectangle 170"/>
            <p:cNvSpPr>
              <a:spLocks noChangeArrowheads="1"/>
            </p:cNvSpPr>
            <p:nvPr/>
          </p:nvSpPr>
          <p:spPr bwMode="auto">
            <a:xfrm>
              <a:off x="2156" y="3437"/>
              <a:ext cx="11" cy="193"/>
            </a:xfrm>
            <a:prstGeom prst="rect">
              <a:avLst/>
            </a:prstGeom>
            <a:solidFill>
              <a:srgbClr val="000000"/>
            </a:solidFill>
            <a:ln w="9525">
              <a:noFill/>
              <a:miter lim="800000"/>
              <a:headEnd/>
              <a:tailEnd/>
            </a:ln>
          </p:spPr>
          <p:txBody>
            <a:bodyPr/>
            <a:lstStyle/>
            <a:p>
              <a:endParaRPr lang="en-US"/>
            </a:p>
          </p:txBody>
        </p:sp>
        <p:sp>
          <p:nvSpPr>
            <p:cNvPr id="21673" name="Rectangle 171"/>
            <p:cNvSpPr>
              <a:spLocks noChangeArrowheads="1"/>
            </p:cNvSpPr>
            <p:nvPr/>
          </p:nvSpPr>
          <p:spPr bwMode="auto">
            <a:xfrm>
              <a:off x="2626" y="3448"/>
              <a:ext cx="11" cy="182"/>
            </a:xfrm>
            <a:prstGeom prst="rect">
              <a:avLst/>
            </a:prstGeom>
            <a:solidFill>
              <a:srgbClr val="000000"/>
            </a:solidFill>
            <a:ln w="9525">
              <a:noFill/>
              <a:miter lim="800000"/>
              <a:headEnd/>
              <a:tailEnd/>
            </a:ln>
          </p:spPr>
          <p:txBody>
            <a:bodyPr/>
            <a:lstStyle/>
            <a:p>
              <a:endParaRPr lang="en-US"/>
            </a:p>
          </p:txBody>
        </p:sp>
        <p:sp>
          <p:nvSpPr>
            <p:cNvPr id="21674" name="Rectangle 172"/>
            <p:cNvSpPr>
              <a:spLocks noChangeArrowheads="1"/>
            </p:cNvSpPr>
            <p:nvPr/>
          </p:nvSpPr>
          <p:spPr bwMode="auto">
            <a:xfrm>
              <a:off x="2167" y="3764"/>
              <a:ext cx="470" cy="11"/>
            </a:xfrm>
            <a:prstGeom prst="rect">
              <a:avLst/>
            </a:prstGeom>
            <a:solidFill>
              <a:srgbClr val="000000"/>
            </a:solidFill>
            <a:ln w="9525">
              <a:noFill/>
              <a:miter lim="800000"/>
              <a:headEnd/>
              <a:tailEnd/>
            </a:ln>
          </p:spPr>
          <p:txBody>
            <a:bodyPr/>
            <a:lstStyle/>
            <a:p>
              <a:endParaRPr lang="en-US"/>
            </a:p>
          </p:txBody>
        </p:sp>
        <p:sp>
          <p:nvSpPr>
            <p:cNvPr id="21675" name="Rectangle 173"/>
            <p:cNvSpPr>
              <a:spLocks noChangeArrowheads="1"/>
            </p:cNvSpPr>
            <p:nvPr/>
          </p:nvSpPr>
          <p:spPr bwMode="auto">
            <a:xfrm>
              <a:off x="2733" y="3437"/>
              <a:ext cx="11" cy="193"/>
            </a:xfrm>
            <a:prstGeom prst="rect">
              <a:avLst/>
            </a:prstGeom>
            <a:solidFill>
              <a:srgbClr val="000000"/>
            </a:solidFill>
            <a:ln w="9525">
              <a:noFill/>
              <a:miter lim="800000"/>
              <a:headEnd/>
              <a:tailEnd/>
            </a:ln>
          </p:spPr>
          <p:txBody>
            <a:bodyPr/>
            <a:lstStyle/>
            <a:p>
              <a:endParaRPr lang="en-US"/>
            </a:p>
          </p:txBody>
        </p:sp>
        <p:sp>
          <p:nvSpPr>
            <p:cNvPr id="21676" name="Rectangle 174"/>
            <p:cNvSpPr>
              <a:spLocks noChangeArrowheads="1"/>
            </p:cNvSpPr>
            <p:nvPr/>
          </p:nvSpPr>
          <p:spPr bwMode="auto">
            <a:xfrm>
              <a:off x="3203" y="3448"/>
              <a:ext cx="11" cy="182"/>
            </a:xfrm>
            <a:prstGeom prst="rect">
              <a:avLst/>
            </a:prstGeom>
            <a:solidFill>
              <a:srgbClr val="000000"/>
            </a:solidFill>
            <a:ln w="9525">
              <a:noFill/>
              <a:miter lim="800000"/>
              <a:headEnd/>
              <a:tailEnd/>
            </a:ln>
          </p:spPr>
          <p:txBody>
            <a:bodyPr/>
            <a:lstStyle/>
            <a:p>
              <a:endParaRPr lang="en-US"/>
            </a:p>
          </p:txBody>
        </p:sp>
        <p:sp>
          <p:nvSpPr>
            <p:cNvPr id="21677" name="Rectangle 175"/>
            <p:cNvSpPr>
              <a:spLocks noChangeArrowheads="1"/>
            </p:cNvSpPr>
            <p:nvPr/>
          </p:nvSpPr>
          <p:spPr bwMode="auto">
            <a:xfrm>
              <a:off x="2744" y="3764"/>
              <a:ext cx="470" cy="11"/>
            </a:xfrm>
            <a:prstGeom prst="rect">
              <a:avLst/>
            </a:prstGeom>
            <a:solidFill>
              <a:srgbClr val="000000"/>
            </a:solidFill>
            <a:ln w="9525">
              <a:noFill/>
              <a:miter lim="800000"/>
              <a:headEnd/>
              <a:tailEnd/>
            </a:ln>
          </p:spPr>
          <p:txBody>
            <a:bodyPr/>
            <a:lstStyle/>
            <a:p>
              <a:endParaRPr lang="en-US"/>
            </a:p>
          </p:txBody>
        </p:sp>
        <p:sp>
          <p:nvSpPr>
            <p:cNvPr id="21678" name="Rectangle 176"/>
            <p:cNvSpPr>
              <a:spLocks noChangeArrowheads="1"/>
            </p:cNvSpPr>
            <p:nvPr/>
          </p:nvSpPr>
          <p:spPr bwMode="auto">
            <a:xfrm>
              <a:off x="3311" y="3437"/>
              <a:ext cx="11" cy="193"/>
            </a:xfrm>
            <a:prstGeom prst="rect">
              <a:avLst/>
            </a:prstGeom>
            <a:solidFill>
              <a:srgbClr val="000000"/>
            </a:solidFill>
            <a:ln w="9525">
              <a:noFill/>
              <a:miter lim="800000"/>
              <a:headEnd/>
              <a:tailEnd/>
            </a:ln>
          </p:spPr>
          <p:txBody>
            <a:bodyPr/>
            <a:lstStyle/>
            <a:p>
              <a:endParaRPr lang="en-US"/>
            </a:p>
          </p:txBody>
        </p:sp>
        <p:sp>
          <p:nvSpPr>
            <p:cNvPr id="21679" name="Rectangle 177"/>
            <p:cNvSpPr>
              <a:spLocks noChangeArrowheads="1"/>
            </p:cNvSpPr>
            <p:nvPr/>
          </p:nvSpPr>
          <p:spPr bwMode="auto">
            <a:xfrm>
              <a:off x="3781" y="3448"/>
              <a:ext cx="11" cy="182"/>
            </a:xfrm>
            <a:prstGeom prst="rect">
              <a:avLst/>
            </a:prstGeom>
            <a:solidFill>
              <a:srgbClr val="000000"/>
            </a:solidFill>
            <a:ln w="9525">
              <a:noFill/>
              <a:miter lim="800000"/>
              <a:headEnd/>
              <a:tailEnd/>
            </a:ln>
          </p:spPr>
          <p:txBody>
            <a:bodyPr/>
            <a:lstStyle/>
            <a:p>
              <a:endParaRPr lang="en-US"/>
            </a:p>
          </p:txBody>
        </p:sp>
        <p:sp>
          <p:nvSpPr>
            <p:cNvPr id="21680" name="Rectangle 178"/>
            <p:cNvSpPr>
              <a:spLocks noChangeArrowheads="1"/>
            </p:cNvSpPr>
            <p:nvPr/>
          </p:nvSpPr>
          <p:spPr bwMode="auto">
            <a:xfrm>
              <a:off x="3322" y="3764"/>
              <a:ext cx="470" cy="11"/>
            </a:xfrm>
            <a:prstGeom prst="rect">
              <a:avLst/>
            </a:prstGeom>
            <a:solidFill>
              <a:srgbClr val="000000"/>
            </a:solidFill>
            <a:ln w="9525">
              <a:noFill/>
              <a:miter lim="800000"/>
              <a:headEnd/>
              <a:tailEnd/>
            </a:ln>
          </p:spPr>
          <p:txBody>
            <a:bodyPr/>
            <a:lstStyle/>
            <a:p>
              <a:endParaRPr lang="en-US"/>
            </a:p>
          </p:txBody>
        </p:sp>
        <p:sp>
          <p:nvSpPr>
            <p:cNvPr id="21681" name="Rectangle 179"/>
            <p:cNvSpPr>
              <a:spLocks noChangeArrowheads="1"/>
            </p:cNvSpPr>
            <p:nvPr/>
          </p:nvSpPr>
          <p:spPr bwMode="auto">
            <a:xfrm>
              <a:off x="3888" y="3437"/>
              <a:ext cx="11" cy="193"/>
            </a:xfrm>
            <a:prstGeom prst="rect">
              <a:avLst/>
            </a:prstGeom>
            <a:solidFill>
              <a:srgbClr val="000000"/>
            </a:solidFill>
            <a:ln w="9525">
              <a:noFill/>
              <a:miter lim="800000"/>
              <a:headEnd/>
              <a:tailEnd/>
            </a:ln>
          </p:spPr>
          <p:txBody>
            <a:bodyPr/>
            <a:lstStyle/>
            <a:p>
              <a:endParaRPr lang="en-US"/>
            </a:p>
          </p:txBody>
        </p:sp>
        <p:sp>
          <p:nvSpPr>
            <p:cNvPr id="21682" name="Rectangle 180"/>
            <p:cNvSpPr>
              <a:spLocks noChangeArrowheads="1"/>
            </p:cNvSpPr>
            <p:nvPr/>
          </p:nvSpPr>
          <p:spPr bwMode="auto">
            <a:xfrm>
              <a:off x="4358" y="3448"/>
              <a:ext cx="11" cy="182"/>
            </a:xfrm>
            <a:prstGeom prst="rect">
              <a:avLst/>
            </a:prstGeom>
            <a:solidFill>
              <a:srgbClr val="000000"/>
            </a:solidFill>
            <a:ln w="9525">
              <a:noFill/>
              <a:miter lim="800000"/>
              <a:headEnd/>
              <a:tailEnd/>
            </a:ln>
          </p:spPr>
          <p:txBody>
            <a:bodyPr/>
            <a:lstStyle/>
            <a:p>
              <a:endParaRPr lang="en-US"/>
            </a:p>
          </p:txBody>
        </p:sp>
        <p:sp>
          <p:nvSpPr>
            <p:cNvPr id="21683" name="Rectangle 181"/>
            <p:cNvSpPr>
              <a:spLocks noChangeArrowheads="1"/>
            </p:cNvSpPr>
            <p:nvPr/>
          </p:nvSpPr>
          <p:spPr bwMode="auto">
            <a:xfrm>
              <a:off x="3899" y="3764"/>
              <a:ext cx="470" cy="11"/>
            </a:xfrm>
            <a:prstGeom prst="rect">
              <a:avLst/>
            </a:prstGeom>
            <a:solidFill>
              <a:srgbClr val="000000"/>
            </a:solidFill>
            <a:ln w="9525">
              <a:noFill/>
              <a:miter lim="800000"/>
              <a:headEnd/>
              <a:tailEnd/>
            </a:ln>
          </p:spPr>
          <p:txBody>
            <a:bodyPr/>
            <a:lstStyle/>
            <a:p>
              <a:endParaRPr lang="en-US"/>
            </a:p>
          </p:txBody>
        </p:sp>
        <p:sp>
          <p:nvSpPr>
            <p:cNvPr id="21684" name="Rectangle 182"/>
            <p:cNvSpPr>
              <a:spLocks noChangeArrowheads="1"/>
            </p:cNvSpPr>
            <p:nvPr/>
          </p:nvSpPr>
          <p:spPr bwMode="auto">
            <a:xfrm>
              <a:off x="4466" y="3437"/>
              <a:ext cx="11" cy="193"/>
            </a:xfrm>
            <a:prstGeom prst="rect">
              <a:avLst/>
            </a:prstGeom>
            <a:solidFill>
              <a:srgbClr val="000000"/>
            </a:solidFill>
            <a:ln w="9525">
              <a:noFill/>
              <a:miter lim="800000"/>
              <a:headEnd/>
              <a:tailEnd/>
            </a:ln>
          </p:spPr>
          <p:txBody>
            <a:bodyPr/>
            <a:lstStyle/>
            <a:p>
              <a:endParaRPr lang="en-US"/>
            </a:p>
          </p:txBody>
        </p:sp>
        <p:sp>
          <p:nvSpPr>
            <p:cNvPr id="21685" name="Rectangle 183"/>
            <p:cNvSpPr>
              <a:spLocks noChangeArrowheads="1"/>
            </p:cNvSpPr>
            <p:nvPr/>
          </p:nvSpPr>
          <p:spPr bwMode="auto">
            <a:xfrm>
              <a:off x="4936" y="3448"/>
              <a:ext cx="11" cy="182"/>
            </a:xfrm>
            <a:prstGeom prst="rect">
              <a:avLst/>
            </a:prstGeom>
            <a:solidFill>
              <a:srgbClr val="000000"/>
            </a:solidFill>
            <a:ln w="9525">
              <a:noFill/>
              <a:miter lim="800000"/>
              <a:headEnd/>
              <a:tailEnd/>
            </a:ln>
          </p:spPr>
          <p:txBody>
            <a:bodyPr/>
            <a:lstStyle/>
            <a:p>
              <a:endParaRPr lang="en-US"/>
            </a:p>
          </p:txBody>
        </p:sp>
        <p:sp>
          <p:nvSpPr>
            <p:cNvPr id="21686" name="Rectangle 184"/>
            <p:cNvSpPr>
              <a:spLocks noChangeArrowheads="1"/>
            </p:cNvSpPr>
            <p:nvPr/>
          </p:nvSpPr>
          <p:spPr bwMode="auto">
            <a:xfrm>
              <a:off x="1589" y="3946"/>
              <a:ext cx="135" cy="11"/>
            </a:xfrm>
            <a:prstGeom prst="rect">
              <a:avLst/>
            </a:prstGeom>
            <a:solidFill>
              <a:srgbClr val="000000"/>
            </a:solidFill>
            <a:ln w="9525">
              <a:noFill/>
              <a:miter lim="800000"/>
              <a:headEnd/>
              <a:tailEnd/>
            </a:ln>
          </p:spPr>
          <p:txBody>
            <a:bodyPr/>
            <a:lstStyle/>
            <a:p>
              <a:endParaRPr lang="en-US"/>
            </a:p>
          </p:txBody>
        </p:sp>
        <p:sp>
          <p:nvSpPr>
            <p:cNvPr id="21687" name="Rectangle 185"/>
            <p:cNvSpPr>
              <a:spLocks noChangeArrowheads="1"/>
            </p:cNvSpPr>
            <p:nvPr/>
          </p:nvSpPr>
          <p:spPr bwMode="auto">
            <a:xfrm>
              <a:off x="1915" y="3946"/>
              <a:ext cx="144" cy="11"/>
            </a:xfrm>
            <a:prstGeom prst="rect">
              <a:avLst/>
            </a:prstGeom>
            <a:solidFill>
              <a:srgbClr val="000000"/>
            </a:solidFill>
            <a:ln w="9525">
              <a:noFill/>
              <a:miter lim="800000"/>
              <a:headEnd/>
              <a:tailEnd/>
            </a:ln>
          </p:spPr>
          <p:txBody>
            <a:bodyPr/>
            <a:lstStyle/>
            <a:p>
              <a:endParaRPr lang="en-US"/>
            </a:p>
          </p:txBody>
        </p:sp>
        <p:sp>
          <p:nvSpPr>
            <p:cNvPr id="21688" name="Rectangle 186"/>
            <p:cNvSpPr>
              <a:spLocks noChangeArrowheads="1"/>
            </p:cNvSpPr>
            <p:nvPr/>
          </p:nvSpPr>
          <p:spPr bwMode="auto">
            <a:xfrm>
              <a:off x="2167" y="3946"/>
              <a:ext cx="134" cy="11"/>
            </a:xfrm>
            <a:prstGeom prst="rect">
              <a:avLst/>
            </a:prstGeom>
            <a:solidFill>
              <a:srgbClr val="000000"/>
            </a:solidFill>
            <a:ln w="9525">
              <a:noFill/>
              <a:miter lim="800000"/>
              <a:headEnd/>
              <a:tailEnd/>
            </a:ln>
          </p:spPr>
          <p:txBody>
            <a:bodyPr/>
            <a:lstStyle/>
            <a:p>
              <a:endParaRPr lang="en-US"/>
            </a:p>
          </p:txBody>
        </p:sp>
        <p:sp>
          <p:nvSpPr>
            <p:cNvPr id="21689" name="Rectangle 187"/>
            <p:cNvSpPr>
              <a:spLocks noChangeArrowheads="1"/>
            </p:cNvSpPr>
            <p:nvPr/>
          </p:nvSpPr>
          <p:spPr bwMode="auto">
            <a:xfrm>
              <a:off x="2492" y="3946"/>
              <a:ext cx="145" cy="11"/>
            </a:xfrm>
            <a:prstGeom prst="rect">
              <a:avLst/>
            </a:prstGeom>
            <a:solidFill>
              <a:srgbClr val="000000"/>
            </a:solidFill>
            <a:ln w="9525">
              <a:noFill/>
              <a:miter lim="800000"/>
              <a:headEnd/>
              <a:tailEnd/>
            </a:ln>
          </p:spPr>
          <p:txBody>
            <a:bodyPr/>
            <a:lstStyle/>
            <a:p>
              <a:endParaRPr lang="en-US"/>
            </a:p>
          </p:txBody>
        </p:sp>
        <p:sp>
          <p:nvSpPr>
            <p:cNvPr id="21690" name="Rectangle 188"/>
            <p:cNvSpPr>
              <a:spLocks noChangeArrowheads="1"/>
            </p:cNvSpPr>
            <p:nvPr/>
          </p:nvSpPr>
          <p:spPr bwMode="auto">
            <a:xfrm>
              <a:off x="2744" y="3946"/>
              <a:ext cx="135" cy="11"/>
            </a:xfrm>
            <a:prstGeom prst="rect">
              <a:avLst/>
            </a:prstGeom>
            <a:solidFill>
              <a:srgbClr val="000000"/>
            </a:solidFill>
            <a:ln w="9525">
              <a:noFill/>
              <a:miter lim="800000"/>
              <a:headEnd/>
              <a:tailEnd/>
            </a:ln>
          </p:spPr>
          <p:txBody>
            <a:bodyPr/>
            <a:lstStyle/>
            <a:p>
              <a:endParaRPr lang="en-US"/>
            </a:p>
          </p:txBody>
        </p:sp>
        <p:sp>
          <p:nvSpPr>
            <p:cNvPr id="21691" name="Rectangle 189"/>
            <p:cNvSpPr>
              <a:spLocks noChangeArrowheads="1"/>
            </p:cNvSpPr>
            <p:nvPr/>
          </p:nvSpPr>
          <p:spPr bwMode="auto">
            <a:xfrm>
              <a:off x="3070" y="3946"/>
              <a:ext cx="144" cy="11"/>
            </a:xfrm>
            <a:prstGeom prst="rect">
              <a:avLst/>
            </a:prstGeom>
            <a:solidFill>
              <a:srgbClr val="000000"/>
            </a:solidFill>
            <a:ln w="9525">
              <a:noFill/>
              <a:miter lim="800000"/>
              <a:headEnd/>
              <a:tailEnd/>
            </a:ln>
          </p:spPr>
          <p:txBody>
            <a:bodyPr/>
            <a:lstStyle/>
            <a:p>
              <a:endParaRPr lang="en-US"/>
            </a:p>
          </p:txBody>
        </p:sp>
        <p:sp>
          <p:nvSpPr>
            <p:cNvPr id="21692" name="Rectangle 190"/>
            <p:cNvSpPr>
              <a:spLocks noChangeArrowheads="1"/>
            </p:cNvSpPr>
            <p:nvPr/>
          </p:nvSpPr>
          <p:spPr bwMode="auto">
            <a:xfrm>
              <a:off x="3322" y="3946"/>
              <a:ext cx="135" cy="11"/>
            </a:xfrm>
            <a:prstGeom prst="rect">
              <a:avLst/>
            </a:prstGeom>
            <a:solidFill>
              <a:srgbClr val="000000"/>
            </a:solidFill>
            <a:ln w="9525">
              <a:noFill/>
              <a:miter lim="800000"/>
              <a:headEnd/>
              <a:tailEnd/>
            </a:ln>
          </p:spPr>
          <p:txBody>
            <a:bodyPr/>
            <a:lstStyle/>
            <a:p>
              <a:endParaRPr lang="en-US"/>
            </a:p>
          </p:txBody>
        </p:sp>
        <p:sp>
          <p:nvSpPr>
            <p:cNvPr id="21693" name="Rectangle 191"/>
            <p:cNvSpPr>
              <a:spLocks noChangeArrowheads="1"/>
            </p:cNvSpPr>
            <p:nvPr/>
          </p:nvSpPr>
          <p:spPr bwMode="auto">
            <a:xfrm>
              <a:off x="3647" y="3946"/>
              <a:ext cx="145" cy="11"/>
            </a:xfrm>
            <a:prstGeom prst="rect">
              <a:avLst/>
            </a:prstGeom>
            <a:solidFill>
              <a:srgbClr val="000000"/>
            </a:solidFill>
            <a:ln w="9525">
              <a:noFill/>
              <a:miter lim="800000"/>
              <a:headEnd/>
              <a:tailEnd/>
            </a:ln>
          </p:spPr>
          <p:txBody>
            <a:bodyPr/>
            <a:lstStyle/>
            <a:p>
              <a:endParaRPr lang="en-US"/>
            </a:p>
          </p:txBody>
        </p:sp>
        <p:sp>
          <p:nvSpPr>
            <p:cNvPr id="21694" name="Rectangle 192"/>
            <p:cNvSpPr>
              <a:spLocks noChangeArrowheads="1"/>
            </p:cNvSpPr>
            <p:nvPr/>
          </p:nvSpPr>
          <p:spPr bwMode="auto">
            <a:xfrm>
              <a:off x="3899" y="3946"/>
              <a:ext cx="135" cy="11"/>
            </a:xfrm>
            <a:prstGeom prst="rect">
              <a:avLst/>
            </a:prstGeom>
            <a:solidFill>
              <a:srgbClr val="000000"/>
            </a:solidFill>
            <a:ln w="9525">
              <a:noFill/>
              <a:miter lim="800000"/>
              <a:headEnd/>
              <a:tailEnd/>
            </a:ln>
          </p:spPr>
          <p:txBody>
            <a:bodyPr/>
            <a:lstStyle/>
            <a:p>
              <a:endParaRPr lang="en-US"/>
            </a:p>
          </p:txBody>
        </p:sp>
        <p:sp>
          <p:nvSpPr>
            <p:cNvPr id="21695" name="Rectangle 193"/>
            <p:cNvSpPr>
              <a:spLocks noChangeArrowheads="1"/>
            </p:cNvSpPr>
            <p:nvPr/>
          </p:nvSpPr>
          <p:spPr bwMode="auto">
            <a:xfrm>
              <a:off x="4225" y="3946"/>
              <a:ext cx="144" cy="11"/>
            </a:xfrm>
            <a:prstGeom prst="rect">
              <a:avLst/>
            </a:prstGeom>
            <a:solidFill>
              <a:srgbClr val="000000"/>
            </a:solidFill>
            <a:ln w="9525">
              <a:noFill/>
              <a:miter lim="800000"/>
              <a:headEnd/>
              <a:tailEnd/>
            </a:ln>
          </p:spPr>
          <p:txBody>
            <a:bodyPr/>
            <a:lstStyle/>
            <a:p>
              <a:endParaRPr lang="en-US"/>
            </a:p>
          </p:txBody>
        </p:sp>
        <p:sp>
          <p:nvSpPr>
            <p:cNvPr id="21696" name="Rectangle 194"/>
            <p:cNvSpPr>
              <a:spLocks noChangeArrowheads="1"/>
            </p:cNvSpPr>
            <p:nvPr/>
          </p:nvSpPr>
          <p:spPr bwMode="auto">
            <a:xfrm>
              <a:off x="4477" y="3946"/>
              <a:ext cx="135" cy="11"/>
            </a:xfrm>
            <a:prstGeom prst="rect">
              <a:avLst/>
            </a:prstGeom>
            <a:solidFill>
              <a:srgbClr val="000000"/>
            </a:solidFill>
            <a:ln w="9525">
              <a:noFill/>
              <a:miter lim="800000"/>
              <a:headEnd/>
              <a:tailEnd/>
            </a:ln>
          </p:spPr>
          <p:txBody>
            <a:bodyPr/>
            <a:lstStyle/>
            <a:p>
              <a:endParaRPr lang="en-US"/>
            </a:p>
          </p:txBody>
        </p:sp>
        <p:sp>
          <p:nvSpPr>
            <p:cNvPr id="21697" name="Rectangle 197"/>
            <p:cNvSpPr>
              <a:spLocks noChangeArrowheads="1"/>
            </p:cNvSpPr>
            <p:nvPr/>
          </p:nvSpPr>
          <p:spPr bwMode="auto">
            <a:xfrm>
              <a:off x="2626" y="3775"/>
              <a:ext cx="11" cy="182"/>
            </a:xfrm>
            <a:prstGeom prst="rect">
              <a:avLst/>
            </a:prstGeom>
            <a:solidFill>
              <a:srgbClr val="000000"/>
            </a:solidFill>
            <a:ln w="9525">
              <a:noFill/>
              <a:miter lim="800000"/>
              <a:headEnd/>
              <a:tailEnd/>
            </a:ln>
          </p:spPr>
          <p:txBody>
            <a:bodyPr/>
            <a:lstStyle/>
            <a:p>
              <a:endParaRPr lang="en-US"/>
            </a:p>
          </p:txBody>
        </p:sp>
        <p:sp>
          <p:nvSpPr>
            <p:cNvPr id="21698" name="Rectangle 198"/>
            <p:cNvSpPr>
              <a:spLocks noChangeArrowheads="1"/>
            </p:cNvSpPr>
            <p:nvPr/>
          </p:nvSpPr>
          <p:spPr bwMode="auto">
            <a:xfrm>
              <a:off x="3888" y="3764"/>
              <a:ext cx="11" cy="193"/>
            </a:xfrm>
            <a:prstGeom prst="rect">
              <a:avLst/>
            </a:prstGeom>
            <a:solidFill>
              <a:srgbClr val="000000"/>
            </a:solidFill>
            <a:ln w="9525">
              <a:noFill/>
              <a:miter lim="800000"/>
              <a:headEnd/>
              <a:tailEnd/>
            </a:ln>
          </p:spPr>
          <p:txBody>
            <a:bodyPr/>
            <a:lstStyle/>
            <a:p>
              <a:endParaRPr lang="en-US"/>
            </a:p>
          </p:txBody>
        </p:sp>
        <p:sp>
          <p:nvSpPr>
            <p:cNvPr id="21699" name="Rectangle 199"/>
            <p:cNvSpPr>
              <a:spLocks noChangeArrowheads="1"/>
            </p:cNvSpPr>
            <p:nvPr/>
          </p:nvSpPr>
          <p:spPr bwMode="auto">
            <a:xfrm>
              <a:off x="1578" y="3764"/>
              <a:ext cx="11" cy="193"/>
            </a:xfrm>
            <a:prstGeom prst="rect">
              <a:avLst/>
            </a:prstGeom>
            <a:solidFill>
              <a:srgbClr val="000000"/>
            </a:solidFill>
            <a:ln w="9525">
              <a:noFill/>
              <a:miter lim="800000"/>
              <a:headEnd/>
              <a:tailEnd/>
            </a:ln>
          </p:spPr>
          <p:txBody>
            <a:bodyPr/>
            <a:lstStyle/>
            <a:p>
              <a:endParaRPr lang="en-US"/>
            </a:p>
          </p:txBody>
        </p:sp>
        <p:sp>
          <p:nvSpPr>
            <p:cNvPr id="21700" name="Rectangle 200"/>
            <p:cNvSpPr>
              <a:spLocks noChangeArrowheads="1"/>
            </p:cNvSpPr>
            <p:nvPr/>
          </p:nvSpPr>
          <p:spPr bwMode="auto">
            <a:xfrm>
              <a:off x="2048" y="3775"/>
              <a:ext cx="11" cy="182"/>
            </a:xfrm>
            <a:prstGeom prst="rect">
              <a:avLst/>
            </a:prstGeom>
            <a:solidFill>
              <a:srgbClr val="000000"/>
            </a:solidFill>
            <a:ln w="9525">
              <a:noFill/>
              <a:miter lim="800000"/>
              <a:headEnd/>
              <a:tailEnd/>
            </a:ln>
          </p:spPr>
          <p:txBody>
            <a:bodyPr/>
            <a:lstStyle/>
            <a:p>
              <a:endParaRPr lang="en-US"/>
            </a:p>
          </p:txBody>
        </p:sp>
        <p:sp>
          <p:nvSpPr>
            <p:cNvPr id="21701" name="Rectangle 201"/>
            <p:cNvSpPr>
              <a:spLocks noChangeArrowheads="1"/>
            </p:cNvSpPr>
            <p:nvPr/>
          </p:nvSpPr>
          <p:spPr bwMode="auto">
            <a:xfrm>
              <a:off x="2156" y="3764"/>
              <a:ext cx="11" cy="193"/>
            </a:xfrm>
            <a:prstGeom prst="rect">
              <a:avLst/>
            </a:prstGeom>
            <a:solidFill>
              <a:srgbClr val="000000"/>
            </a:solidFill>
            <a:ln w="9525">
              <a:noFill/>
              <a:miter lim="800000"/>
              <a:headEnd/>
              <a:tailEnd/>
            </a:ln>
          </p:spPr>
          <p:txBody>
            <a:bodyPr/>
            <a:lstStyle/>
            <a:p>
              <a:endParaRPr lang="en-US"/>
            </a:p>
          </p:txBody>
        </p:sp>
        <p:sp>
          <p:nvSpPr>
            <p:cNvPr id="21702" name="Rectangle 202"/>
            <p:cNvSpPr>
              <a:spLocks noChangeArrowheads="1"/>
            </p:cNvSpPr>
            <p:nvPr/>
          </p:nvSpPr>
          <p:spPr bwMode="auto">
            <a:xfrm>
              <a:off x="2733" y="3764"/>
              <a:ext cx="11" cy="193"/>
            </a:xfrm>
            <a:prstGeom prst="rect">
              <a:avLst/>
            </a:prstGeom>
            <a:solidFill>
              <a:srgbClr val="000000"/>
            </a:solidFill>
            <a:ln w="9525">
              <a:noFill/>
              <a:miter lim="800000"/>
              <a:headEnd/>
              <a:tailEnd/>
            </a:ln>
          </p:spPr>
          <p:txBody>
            <a:bodyPr/>
            <a:lstStyle/>
            <a:p>
              <a:endParaRPr lang="en-US"/>
            </a:p>
          </p:txBody>
        </p:sp>
        <p:sp>
          <p:nvSpPr>
            <p:cNvPr id="21703" name="Rectangle 203"/>
            <p:cNvSpPr>
              <a:spLocks noChangeArrowheads="1"/>
            </p:cNvSpPr>
            <p:nvPr/>
          </p:nvSpPr>
          <p:spPr bwMode="auto">
            <a:xfrm>
              <a:off x="3203" y="3775"/>
              <a:ext cx="11" cy="182"/>
            </a:xfrm>
            <a:prstGeom prst="rect">
              <a:avLst/>
            </a:prstGeom>
            <a:solidFill>
              <a:srgbClr val="000000"/>
            </a:solidFill>
            <a:ln w="9525">
              <a:noFill/>
              <a:miter lim="800000"/>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295400" y="76200"/>
            <a:ext cx="7696200" cy="1143000"/>
          </a:xfrm>
        </p:spPr>
        <p:txBody>
          <a:bodyPr/>
          <a:lstStyle/>
          <a:p>
            <a:r>
              <a:rPr lang="en-US" smtClean="0"/>
              <a:t>What should I expect?</a:t>
            </a:r>
          </a:p>
        </p:txBody>
      </p:sp>
      <p:sp>
        <p:nvSpPr>
          <p:cNvPr id="24579" name="Content Placeholder 2"/>
          <p:cNvSpPr>
            <a:spLocks noGrp="1"/>
          </p:cNvSpPr>
          <p:nvPr>
            <p:ph idx="1"/>
          </p:nvPr>
        </p:nvSpPr>
        <p:spPr>
          <a:xfrm>
            <a:off x="1295400" y="1600200"/>
            <a:ext cx="7696200" cy="4525963"/>
          </a:xfrm>
        </p:spPr>
        <p:txBody>
          <a:bodyPr/>
          <a:lstStyle/>
          <a:p>
            <a:r>
              <a:rPr lang="en-US" dirty="0" smtClean="0"/>
              <a:t>Because no one student takes the entire assessment, unlike many tests you take, you will not get your own score on PISA.</a:t>
            </a:r>
          </a:p>
          <a:p>
            <a:r>
              <a:rPr lang="en-US" dirty="0" smtClean="0"/>
              <a:t>Lessons and results from the field test will be used to make PISA 2012 the best it can be, so it can show just how much students in the United States know!</a:t>
            </a:r>
          </a:p>
          <a:p>
            <a:r>
              <a:rPr lang="en-US" dirty="0" smtClean="0"/>
              <a:t>The assessment takes place here at the school </a:t>
            </a:r>
            <a:br>
              <a:rPr lang="en-US" dirty="0" smtClean="0"/>
            </a:br>
            <a:r>
              <a:rPr lang="en-US" dirty="0" smtClean="0"/>
              <a:t>and will take no more than 4 hours. You will be called out of class to participate.</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fade">
                                      <p:cBhvr>
                                        <p:cTn id="7" dur="1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Why should I participate?</a:t>
            </a:r>
          </a:p>
        </p:txBody>
      </p:sp>
      <p:sp>
        <p:nvSpPr>
          <p:cNvPr id="25603" name="Content Placeholder 2"/>
          <p:cNvSpPr>
            <a:spLocks noGrp="1"/>
          </p:cNvSpPr>
          <p:nvPr>
            <p:ph idx="1"/>
          </p:nvPr>
        </p:nvSpPr>
        <p:spPr/>
        <p:txBody>
          <a:bodyPr/>
          <a:lstStyle/>
          <a:p>
            <a:pPr>
              <a:defRPr/>
            </a:pPr>
            <a:r>
              <a:rPr lang="en-US" dirty="0" smtClean="0"/>
              <a:t>Participating in PISA is a </a:t>
            </a:r>
            <a:r>
              <a:rPr lang="en-US" smtClean="0"/>
              <a:t>national service.</a:t>
            </a:r>
            <a:endParaRPr lang="en-US" dirty="0" smtClean="0"/>
          </a:p>
          <a:p>
            <a:pPr>
              <a:defRPr/>
            </a:pPr>
            <a:r>
              <a:rPr lang="en-US" dirty="0" smtClean="0"/>
              <a:t>Each student who participates in PISA represents thousands of students across the United States.</a:t>
            </a:r>
          </a:p>
          <a:p>
            <a:pPr>
              <a:defRPr/>
            </a:pPr>
            <a:r>
              <a:rPr lang="en-US" dirty="0" smtClean="0"/>
              <a:t>PISA results from the United States will be compared to 64 other countries.</a:t>
            </a:r>
          </a:p>
          <a:p>
            <a:pPr>
              <a:defRPr/>
            </a:pPr>
            <a:r>
              <a:rPr lang="en-US" dirty="0"/>
              <a:t>Y</a:t>
            </a:r>
            <a:r>
              <a:rPr lang="en-US" dirty="0" smtClean="0"/>
              <a:t>our participation can help to improve the United States education system for future students.</a:t>
            </a:r>
          </a:p>
          <a:p>
            <a:pPr marL="0" indent="0">
              <a:buFontTx/>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10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1000"/>
                                        <p:tgtEl>
                                          <p:spTgt spid="256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10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Why should I participate?</a:t>
            </a:r>
          </a:p>
        </p:txBody>
      </p:sp>
      <p:sp>
        <p:nvSpPr>
          <p:cNvPr id="26627" name="Content Placeholder 2"/>
          <p:cNvSpPr>
            <a:spLocks noGrp="1"/>
          </p:cNvSpPr>
          <p:nvPr>
            <p:ph idx="1"/>
          </p:nvPr>
        </p:nvSpPr>
        <p:spPr/>
        <p:txBody>
          <a:bodyPr/>
          <a:lstStyle/>
          <a:p>
            <a:r>
              <a:rPr lang="en-US" smtClean="0"/>
              <a:t>As a thank you for participating in PISA, you will receive $25.</a:t>
            </a:r>
          </a:p>
          <a:p>
            <a:r>
              <a:rPr lang="en-US" smtClean="0"/>
              <a:t>You will also receive a Certificate of Volunteer Service awarding you 4 hours of service time.</a:t>
            </a:r>
          </a:p>
          <a:p>
            <a:endParaRPr lang="en-US" smtClean="0"/>
          </a:p>
        </p:txBody>
      </p:sp>
      <p:pic>
        <p:nvPicPr>
          <p:cNvPr id="2" name="Picture 1" descr="31984_PISA_Cert_Vol[1].pdf - Adobe Reader"/>
          <p:cNvPicPr>
            <a:picLocks noChangeAspect="1"/>
          </p:cNvPicPr>
          <p:nvPr/>
        </p:nvPicPr>
        <p:blipFill>
          <a:blip r:embed="rId3" cstate="print"/>
          <a:srcRect l="20656" t="12622" r="19180" b="2420"/>
          <a:stretch>
            <a:fillRect/>
          </a:stretch>
        </p:blipFill>
        <p:spPr bwMode="auto">
          <a:xfrm>
            <a:off x="3276600" y="3625850"/>
            <a:ext cx="3749675" cy="2851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500"/>
                                        <p:tgtEl>
                                          <p:spTgt spid="2662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Why should I participate?</a:t>
            </a:r>
          </a:p>
        </p:txBody>
      </p:sp>
      <p:sp>
        <p:nvSpPr>
          <p:cNvPr id="3" name="Content Placeholder 2"/>
          <p:cNvSpPr>
            <a:spLocks noGrp="1"/>
          </p:cNvSpPr>
          <p:nvPr>
            <p:ph idx="1"/>
          </p:nvPr>
        </p:nvSpPr>
        <p:spPr/>
        <p:txBody>
          <a:bodyPr/>
          <a:lstStyle/>
          <a:p>
            <a:r>
              <a:rPr lang="en-US" smtClean="0"/>
              <a:t>You can also mention your participation in PISA on future resumes and college applications.</a:t>
            </a:r>
          </a:p>
          <a:p>
            <a:endParaRPr lang="en-US" smtClean="0"/>
          </a:p>
        </p:txBody>
      </p:sp>
      <p:pic>
        <p:nvPicPr>
          <p:cNvPr id="4" name="Picture 3" descr="CommonApp2011.pdf (application/pdf Object) - Mozilla Firefox"/>
          <p:cNvPicPr>
            <a:picLocks noChangeAspect="1"/>
          </p:cNvPicPr>
          <p:nvPr/>
        </p:nvPicPr>
        <p:blipFill>
          <a:blip r:embed="rId3" cstate="print"/>
          <a:srcRect l="3787" t="13403" r="2039" b="4182"/>
          <a:stretch>
            <a:fillRect/>
          </a:stretch>
        </p:blipFill>
        <p:spPr bwMode="auto">
          <a:xfrm>
            <a:off x="1371600" y="3048000"/>
            <a:ext cx="7432675" cy="350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Thank You!</a:t>
            </a:r>
          </a:p>
        </p:txBody>
      </p:sp>
      <p:sp>
        <p:nvSpPr>
          <p:cNvPr id="26627" name="Content Placeholder 2"/>
          <p:cNvSpPr>
            <a:spLocks noGrp="1"/>
          </p:cNvSpPr>
          <p:nvPr>
            <p:ph idx="1"/>
          </p:nvPr>
        </p:nvSpPr>
        <p:spPr>
          <a:xfrm>
            <a:off x="1295400" y="1600200"/>
            <a:ext cx="7391400" cy="2971800"/>
          </a:xfrm>
        </p:spPr>
        <p:txBody>
          <a:bodyPr/>
          <a:lstStyle/>
          <a:p>
            <a:pPr>
              <a:buFontTx/>
              <a:buNone/>
            </a:pPr>
            <a:r>
              <a:rPr lang="en-US" sz="2800" b="1" smtClean="0">
                <a:solidFill>
                  <a:srgbClr val="FFD81E"/>
                </a:solidFill>
              </a:rPr>
              <a:t>PISA</a:t>
            </a:r>
            <a:r>
              <a:rPr lang="en-US" sz="2800" smtClean="0"/>
              <a:t> will be held:</a:t>
            </a:r>
          </a:p>
        </p:txBody>
      </p:sp>
      <p:sp>
        <p:nvSpPr>
          <p:cNvPr id="26628" name="Content Placeholder 2"/>
          <p:cNvSpPr txBox="1">
            <a:spLocks/>
          </p:cNvSpPr>
          <p:nvPr/>
        </p:nvSpPr>
        <p:spPr bwMode="auto">
          <a:xfrm>
            <a:off x="1524000" y="2819400"/>
            <a:ext cx="2133600" cy="2971800"/>
          </a:xfrm>
          <a:prstGeom prst="rect">
            <a:avLst/>
          </a:prstGeom>
          <a:noFill/>
          <a:ln w="9525">
            <a:noFill/>
            <a:miter lim="800000"/>
            <a:headEnd/>
            <a:tailEnd/>
          </a:ln>
        </p:spPr>
        <p:txBody>
          <a:bodyPr/>
          <a:lstStyle/>
          <a:p>
            <a:pPr marL="342900" indent="-342900" algn="r" eaLnBrk="0" hangingPunct="0">
              <a:spcBef>
                <a:spcPct val="20000"/>
              </a:spcBef>
            </a:pPr>
            <a:r>
              <a:rPr lang="en-US" sz="3200" b="1">
                <a:solidFill>
                  <a:srgbClr val="FFD81E"/>
                </a:solidFill>
              </a:rPr>
              <a:t>Date:</a:t>
            </a:r>
            <a:endParaRPr lang="en-US" sz="3200">
              <a:solidFill>
                <a:schemeClr val="bg1"/>
              </a:solidFill>
            </a:endParaRPr>
          </a:p>
          <a:p>
            <a:pPr marL="342900" indent="-342900" algn="r" eaLnBrk="0" hangingPunct="0">
              <a:spcBef>
                <a:spcPct val="20000"/>
              </a:spcBef>
            </a:pPr>
            <a:r>
              <a:rPr lang="en-US" sz="3200" b="1">
                <a:solidFill>
                  <a:srgbClr val="FFD81E"/>
                </a:solidFill>
              </a:rPr>
              <a:t>Time:</a:t>
            </a:r>
          </a:p>
          <a:p>
            <a:pPr marL="342900" indent="-342900" algn="r" eaLnBrk="0" hangingPunct="0">
              <a:spcBef>
                <a:spcPct val="20000"/>
              </a:spcBef>
            </a:pPr>
            <a:r>
              <a:rPr lang="en-US" sz="3200" b="1">
                <a:solidFill>
                  <a:srgbClr val="FFD81E"/>
                </a:solidFill>
              </a:rPr>
              <a:t>Location:</a:t>
            </a:r>
          </a:p>
        </p:txBody>
      </p:sp>
      <p:sp>
        <p:nvSpPr>
          <p:cNvPr id="26629" name="Content Placeholder 2"/>
          <p:cNvSpPr txBox="1">
            <a:spLocks/>
          </p:cNvSpPr>
          <p:nvPr/>
        </p:nvSpPr>
        <p:spPr bwMode="auto">
          <a:xfrm>
            <a:off x="3657600" y="2819400"/>
            <a:ext cx="5486400" cy="2057400"/>
          </a:xfrm>
          <a:prstGeom prst="rect">
            <a:avLst/>
          </a:prstGeom>
          <a:noFill/>
          <a:ln w="9525">
            <a:noFill/>
            <a:miter lim="800000"/>
            <a:headEnd/>
            <a:tailEnd/>
          </a:ln>
        </p:spPr>
        <p:txBody>
          <a:bodyPr/>
          <a:lstStyle/>
          <a:p>
            <a:pPr marL="342900" indent="-342900" eaLnBrk="0" hangingPunct="0">
              <a:spcBef>
                <a:spcPct val="20000"/>
              </a:spcBef>
            </a:pPr>
            <a:endParaRPr lang="en-US" sz="3200">
              <a:solidFill>
                <a:schemeClr val="bg1"/>
              </a:solidFill>
            </a:endParaRPr>
          </a:p>
        </p:txBody>
      </p:sp>
      <p:sp>
        <p:nvSpPr>
          <p:cNvPr id="2" name="TextBox 1"/>
          <p:cNvSpPr txBox="1">
            <a:spLocks noChangeArrowheads="1"/>
          </p:cNvSpPr>
          <p:nvPr/>
        </p:nvSpPr>
        <p:spPr bwMode="auto">
          <a:xfrm>
            <a:off x="2743200" y="5226050"/>
            <a:ext cx="3581400" cy="708025"/>
          </a:xfrm>
          <a:prstGeom prst="rect">
            <a:avLst/>
          </a:prstGeom>
          <a:noFill/>
          <a:ln w="9525">
            <a:noFill/>
            <a:miter lim="800000"/>
            <a:headEnd/>
            <a:tailEnd/>
          </a:ln>
        </p:spPr>
        <p:txBody>
          <a:bodyPr>
            <a:spAutoFit/>
          </a:bodyPr>
          <a:lstStyle/>
          <a:p>
            <a:pPr algn="ctr"/>
            <a:r>
              <a:rPr lang="en-US" sz="4000">
                <a:solidFill>
                  <a:srgbClr val="FFD81E"/>
                </a:solidFill>
              </a:rPr>
              <a:t>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p:txBody>
          <a:bodyPr/>
          <a:lstStyle/>
          <a:p>
            <a:pPr marL="0" indent="0" algn="ctr">
              <a:buFontTx/>
              <a:buNone/>
            </a:pPr>
            <a:endParaRPr lang="en-US" sz="4000" smtClean="0">
              <a:solidFill>
                <a:srgbClr val="FFC000"/>
              </a:solidFill>
            </a:endParaRPr>
          </a:p>
          <a:p>
            <a:pPr marL="0" indent="0" algn="ctr">
              <a:buFontTx/>
              <a:buNone/>
            </a:pPr>
            <a:r>
              <a:rPr lang="en-US" sz="4000" b="1" smtClean="0">
                <a:solidFill>
                  <a:srgbClr val="FFC000"/>
                </a:solidFill>
              </a:rPr>
              <a:t>Good luck,</a:t>
            </a:r>
          </a:p>
          <a:p>
            <a:pPr marL="0" indent="0" algn="ctr">
              <a:buFontTx/>
              <a:buNone/>
            </a:pPr>
            <a:r>
              <a:rPr lang="en-US" sz="4000" b="1" smtClean="0">
                <a:solidFill>
                  <a:srgbClr val="FFC000"/>
                </a:solidFill>
              </a:rPr>
              <a:t> U.S. PISA Team!</a:t>
            </a:r>
          </a:p>
        </p:txBody>
      </p:sp>
      <p:pic>
        <p:nvPicPr>
          <p:cNvPr id="27651" name="Picture 6" descr="globeDRAFT.png"/>
          <p:cNvPicPr>
            <a:picLocks noChangeAspect="1"/>
          </p:cNvPicPr>
          <p:nvPr/>
        </p:nvPicPr>
        <p:blipFill>
          <a:blip r:embed="rId3" cstate="print"/>
          <a:srcRect/>
          <a:stretch>
            <a:fillRect/>
          </a:stretch>
        </p:blipFill>
        <p:spPr bwMode="auto">
          <a:xfrm>
            <a:off x="3800475" y="3962400"/>
            <a:ext cx="3233738"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sn.msnbc_video_China_schools_U.S._in_standardized_test2.wmv">
            <a:hlinkClick r:id="" action="ppaction://media"/>
          </p:cNvPr>
          <p:cNvPicPr>
            <a:picLocks noGrp="1" noRot="1" noChangeAspect="1"/>
          </p:cNvPicPr>
          <p:nvPr>
            <p:ph idx="1"/>
            <a:videoFile r:link="rId1"/>
          </p:nvPr>
        </p:nvPicPr>
        <p:blipFill>
          <a:blip r:embed="rId4" cstate="print"/>
          <a:srcRect/>
          <a:stretch>
            <a:fillRect/>
          </a:stretch>
        </p:blipFill>
        <p:spPr>
          <a:xfrm>
            <a:off x="2152650" y="2262188"/>
            <a:ext cx="5676900" cy="3200400"/>
          </a:xfrm>
        </p:spPr>
      </p:pic>
      <p:sp>
        <p:nvSpPr>
          <p:cNvPr id="11267" name="TextBox 3"/>
          <p:cNvSpPr txBox="1">
            <a:spLocks noChangeArrowheads="1"/>
          </p:cNvSpPr>
          <p:nvPr/>
        </p:nvSpPr>
        <p:spPr bwMode="auto">
          <a:xfrm>
            <a:off x="6477000" y="6019800"/>
            <a:ext cx="2133600" cy="646113"/>
          </a:xfrm>
          <a:prstGeom prst="rect">
            <a:avLst/>
          </a:prstGeom>
          <a:noFill/>
          <a:ln w="9525">
            <a:noFill/>
            <a:miter lim="800000"/>
            <a:headEnd/>
            <a:tailEnd/>
          </a:ln>
        </p:spPr>
        <p:txBody>
          <a:bodyPr>
            <a:spAutoFit/>
          </a:bodyPr>
          <a:lstStyle/>
          <a:p>
            <a:r>
              <a:rPr lang="en-US">
                <a:solidFill>
                  <a:srgbClr val="FFC000"/>
                </a:solidFill>
              </a:rPr>
              <a:t>NBC Nightly News</a:t>
            </a:r>
          </a:p>
          <a:p>
            <a:r>
              <a:rPr lang="en-US">
                <a:solidFill>
                  <a:srgbClr val="FFC000"/>
                </a:solidFill>
              </a:rPr>
              <a:t>December 7, 2010</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What is PISA?</a:t>
            </a:r>
          </a:p>
        </p:txBody>
      </p:sp>
      <p:sp>
        <p:nvSpPr>
          <p:cNvPr id="3" name="Content Placeholder 2"/>
          <p:cNvSpPr>
            <a:spLocks noGrp="1"/>
          </p:cNvSpPr>
          <p:nvPr>
            <p:ph idx="1"/>
          </p:nvPr>
        </p:nvSpPr>
        <p:spPr/>
        <p:txBody>
          <a:bodyPr/>
          <a:lstStyle/>
          <a:p>
            <a:endParaRPr lang="en-US" sz="3200" b="1" smtClean="0">
              <a:solidFill>
                <a:srgbClr val="FFD81E"/>
              </a:solidFill>
            </a:endParaRPr>
          </a:p>
          <a:p>
            <a:r>
              <a:rPr lang="en-US" sz="3200" b="1" smtClean="0">
                <a:solidFill>
                  <a:srgbClr val="FFD81E"/>
                </a:solidFill>
              </a:rPr>
              <a:t>PISA </a:t>
            </a:r>
            <a:r>
              <a:rPr lang="en-US" sz="3200" smtClean="0"/>
              <a:t>stands for: </a:t>
            </a:r>
          </a:p>
          <a:p>
            <a:pPr marL="914400" lvl="2" indent="0">
              <a:buFontTx/>
              <a:buNone/>
            </a:pPr>
            <a:r>
              <a:rPr lang="en-US" sz="3200" b="1" smtClean="0">
                <a:solidFill>
                  <a:srgbClr val="FFD81E"/>
                </a:solidFill>
              </a:rPr>
              <a:t>P</a:t>
            </a:r>
            <a:r>
              <a:rPr lang="en-US" sz="3200" smtClean="0"/>
              <a:t>rogram for </a:t>
            </a:r>
            <a:r>
              <a:rPr lang="en-US" sz="3200" b="1" smtClean="0">
                <a:solidFill>
                  <a:srgbClr val="FFD81E"/>
                </a:solidFill>
              </a:rPr>
              <a:t>I</a:t>
            </a:r>
            <a:r>
              <a:rPr lang="en-US" sz="3200" smtClean="0"/>
              <a:t>nternational </a:t>
            </a:r>
            <a:br>
              <a:rPr lang="en-US" sz="3200" smtClean="0"/>
            </a:br>
            <a:r>
              <a:rPr lang="en-US" sz="3200" b="1" smtClean="0">
                <a:solidFill>
                  <a:srgbClr val="FFD81E"/>
                </a:solidFill>
              </a:rPr>
              <a:t>S</a:t>
            </a:r>
            <a:r>
              <a:rPr lang="en-US" sz="3200" smtClean="0"/>
              <a:t>tudent </a:t>
            </a:r>
            <a:r>
              <a:rPr lang="en-US" sz="3200" b="1" smtClean="0">
                <a:solidFill>
                  <a:srgbClr val="FFD81E"/>
                </a:solidFill>
              </a:rPr>
              <a:t>A</a:t>
            </a:r>
            <a:r>
              <a:rPr lang="en-US" sz="3200" smtClean="0"/>
              <a:t>ssessment</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What is PISA?</a:t>
            </a:r>
          </a:p>
        </p:txBody>
      </p:sp>
      <p:sp>
        <p:nvSpPr>
          <p:cNvPr id="3" name="Content Placeholder 2"/>
          <p:cNvSpPr>
            <a:spLocks noGrp="1"/>
          </p:cNvSpPr>
          <p:nvPr>
            <p:ph idx="1"/>
          </p:nvPr>
        </p:nvSpPr>
        <p:spPr/>
        <p:txBody>
          <a:bodyPr/>
          <a:lstStyle/>
          <a:p>
            <a:r>
              <a:rPr lang="en-US" smtClean="0"/>
              <a:t>PISA is the world’s largest international education study.</a:t>
            </a:r>
          </a:p>
          <a:p>
            <a:r>
              <a:rPr lang="en-US" smtClean="0"/>
              <a:t>PISA measures how well 15-year-old students apply knowledge to real-world problems in reading, mathematics, problem solving and financial literacy.</a:t>
            </a:r>
          </a:p>
          <a:p>
            <a:r>
              <a:rPr lang="en-US" smtClean="0"/>
              <a:t>PISA helps the United States learn about our international competitiveness.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p:txBody>
          <a:bodyPr/>
          <a:lstStyle/>
          <a:p>
            <a:r>
              <a:rPr lang="en-US" smtClean="0"/>
              <a:t>What is PISA?</a:t>
            </a:r>
          </a:p>
        </p:txBody>
      </p:sp>
      <p:pic>
        <p:nvPicPr>
          <p:cNvPr id="4" name="Content Placeholder 3" descr="ABC_PISA.png"/>
          <p:cNvPicPr>
            <a:picLocks noGrp="1" noChangeAspect="1"/>
          </p:cNvPicPr>
          <p:nvPr>
            <p:ph idx="4294967295"/>
          </p:nvPr>
        </p:nvPicPr>
        <p:blipFill>
          <a:blip r:embed="rId3" cstate="print"/>
          <a:srcRect b="32542"/>
          <a:stretch>
            <a:fillRect/>
          </a:stretch>
        </p:blipFill>
        <p:spPr>
          <a:xfrm>
            <a:off x="1905000" y="1720850"/>
            <a:ext cx="6016625" cy="3732213"/>
          </a:xfrm>
        </p:spPr>
      </p:pic>
      <p:grpSp>
        <p:nvGrpSpPr>
          <p:cNvPr id="2" name="Group 10"/>
          <p:cNvGrpSpPr>
            <a:grpSpLocks/>
          </p:cNvGrpSpPr>
          <p:nvPr/>
        </p:nvGrpSpPr>
        <p:grpSpPr bwMode="auto">
          <a:xfrm>
            <a:off x="2514600" y="1752600"/>
            <a:ext cx="6421438" cy="4419600"/>
            <a:chOff x="609600" y="2057400"/>
            <a:chExt cx="7487696" cy="4800600"/>
          </a:xfrm>
        </p:grpSpPr>
        <p:pic>
          <p:nvPicPr>
            <p:cNvPr id="14342" name="Picture 5" descr="PISA_WSJ_article.png"/>
            <p:cNvPicPr>
              <a:picLocks noChangeAspect="1"/>
            </p:cNvPicPr>
            <p:nvPr/>
          </p:nvPicPr>
          <p:blipFill>
            <a:blip r:embed="rId4" cstate="print"/>
            <a:srcRect r="49117" b="78670"/>
            <a:stretch>
              <a:fillRect/>
            </a:stretch>
          </p:blipFill>
          <p:spPr bwMode="auto">
            <a:xfrm>
              <a:off x="990600" y="2057400"/>
              <a:ext cx="3810000" cy="1219200"/>
            </a:xfrm>
            <a:prstGeom prst="rect">
              <a:avLst/>
            </a:prstGeom>
            <a:noFill/>
            <a:ln w="9525">
              <a:noFill/>
              <a:miter lim="800000"/>
              <a:headEnd/>
              <a:tailEnd/>
            </a:ln>
          </p:spPr>
        </p:pic>
        <p:pic>
          <p:nvPicPr>
            <p:cNvPr id="14343" name="Picture 6" descr="PISA_WSJ_article.png"/>
            <p:cNvPicPr>
              <a:picLocks noChangeAspect="1"/>
            </p:cNvPicPr>
            <p:nvPr/>
          </p:nvPicPr>
          <p:blipFill>
            <a:blip r:embed="rId4" cstate="print"/>
            <a:srcRect t="35335"/>
            <a:stretch>
              <a:fillRect/>
            </a:stretch>
          </p:blipFill>
          <p:spPr bwMode="auto">
            <a:xfrm>
              <a:off x="609600" y="3161901"/>
              <a:ext cx="7487696" cy="3696099"/>
            </a:xfrm>
            <a:prstGeom prst="rect">
              <a:avLst/>
            </a:prstGeom>
            <a:noFill/>
            <a:ln w="9525">
              <a:noFill/>
              <a:miter lim="800000"/>
              <a:headEnd/>
              <a:tailEnd/>
            </a:ln>
          </p:spPr>
        </p:pic>
      </p:grpSp>
      <p:sp>
        <p:nvSpPr>
          <p:cNvPr id="12" name="TextBox 11"/>
          <p:cNvSpPr txBox="1">
            <a:spLocks noChangeArrowheads="1"/>
          </p:cNvSpPr>
          <p:nvPr/>
        </p:nvSpPr>
        <p:spPr bwMode="auto">
          <a:xfrm>
            <a:off x="1722438" y="2770188"/>
            <a:ext cx="6781800" cy="2308225"/>
          </a:xfrm>
          <a:prstGeom prst="rect">
            <a:avLst/>
          </a:prstGeom>
          <a:solidFill>
            <a:schemeClr val="bg1"/>
          </a:solidFill>
          <a:ln w="9525">
            <a:noFill/>
            <a:miter lim="800000"/>
            <a:headEnd/>
            <a:tailEnd/>
          </a:ln>
        </p:spPr>
        <p:txBody>
          <a:bodyPr>
            <a:spAutoFit/>
          </a:bodyPr>
          <a:lstStyle/>
          <a:p>
            <a:r>
              <a:rPr lang="en-US" sz="2400">
                <a:latin typeface="Times New Roman" pitchFamily="18" charset="0"/>
                <a:cs typeface="Times New Roman" pitchFamily="18" charset="0"/>
              </a:rPr>
              <a:t>“Today’s PISA results show that America needs to urgently accelerate student learning to remain competitive in the global economy of the 21st century.</a:t>
            </a:r>
          </a:p>
          <a:p>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 Secretary Arne Duncan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1000"/>
                                        <p:tgtEl>
                                          <p:spTgt spid="2"/>
                                        </p:tgtEl>
                                      </p:cBhvr>
                                    </p:animEffect>
                                    <p:set>
                                      <p:cBhvr>
                                        <p:cTn id="15" dur="1" fill="hold">
                                          <p:stCondLst>
                                            <p:cond delay="999"/>
                                          </p:stCondLst>
                                        </p:cTn>
                                        <p:tgtEl>
                                          <p:spTgt spid="2"/>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5"/>
          <p:cNvSpPr>
            <a:spLocks noGrp="1"/>
          </p:cNvSpPr>
          <p:nvPr>
            <p:ph idx="1"/>
          </p:nvPr>
        </p:nvSpPr>
        <p:spPr/>
        <p:txBody>
          <a:bodyPr/>
          <a:lstStyle/>
          <a:p>
            <a:pPr marL="0" indent="0" algn="ctr">
              <a:buFontTx/>
              <a:buNone/>
            </a:pPr>
            <a:endParaRPr lang="en-US" smtClean="0"/>
          </a:p>
          <a:p>
            <a:pPr marL="0" indent="0" algn="ctr">
              <a:buFontTx/>
              <a:buNone/>
            </a:pPr>
            <a:endParaRPr lang="en-US" smtClean="0"/>
          </a:p>
          <a:p>
            <a:pPr marL="0" indent="0" algn="ctr">
              <a:buFontTx/>
              <a:buNone/>
            </a:pPr>
            <a:r>
              <a:rPr lang="en-US" smtClean="0"/>
              <a:t>In 2012, 65 countries will participate.</a:t>
            </a:r>
          </a:p>
        </p:txBody>
      </p:sp>
      <p:pic>
        <p:nvPicPr>
          <p:cNvPr id="36871" name="Picture 7" descr="C:\Users\Spade\AppData\Local\Microsoft\Windows\Temporary Internet Files\Content.IE5\QKKXVDUK\MP900410080[1].jpg"/>
          <p:cNvPicPr>
            <a:picLocks noChangeAspect="1" noChangeArrowheads="1"/>
          </p:cNvPicPr>
          <p:nvPr/>
        </p:nvPicPr>
        <p:blipFill>
          <a:blip r:embed="rId3" cstate="print"/>
          <a:srcRect t="19891" b="29617"/>
          <a:stretch>
            <a:fillRect/>
          </a:stretch>
        </p:blipFill>
        <p:spPr bwMode="auto">
          <a:xfrm>
            <a:off x="1600200" y="1676400"/>
            <a:ext cx="7112000" cy="4419600"/>
          </a:xfrm>
          <a:prstGeom prst="rect">
            <a:avLst/>
          </a:prstGeom>
          <a:noFill/>
          <a:ln w="9525">
            <a:noFill/>
            <a:miter lim="800000"/>
            <a:headEnd/>
            <a:tailEnd/>
          </a:ln>
        </p:spPr>
      </p:pic>
      <p:sp>
        <p:nvSpPr>
          <p:cNvPr id="15364" name="Title 1"/>
          <p:cNvSpPr>
            <a:spLocks noGrp="1"/>
          </p:cNvSpPr>
          <p:nvPr>
            <p:ph type="title"/>
          </p:nvPr>
        </p:nvSpPr>
        <p:spPr/>
        <p:txBody>
          <a:bodyPr/>
          <a:lstStyle/>
          <a:p>
            <a:r>
              <a:rPr lang="en-US" smtClean="0"/>
              <a:t>Who participates in PISA?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36871"/>
                                        </p:tgtEl>
                                      </p:cBhvr>
                                    </p:animEffect>
                                    <p:set>
                                      <p:cBhvr>
                                        <p:cTn id="7" dur="1" fill="hold">
                                          <p:stCondLst>
                                            <p:cond delay="999"/>
                                          </p:stCondLst>
                                        </p:cTn>
                                        <p:tgtEl>
                                          <p:spTgt spid="368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3"/>
          <p:cNvSpPr>
            <a:spLocks noGrp="1"/>
          </p:cNvSpPr>
          <p:nvPr>
            <p:ph idx="1"/>
          </p:nvPr>
        </p:nvSpPr>
        <p:spPr/>
        <p:txBody>
          <a:bodyPr/>
          <a:lstStyle/>
          <a:p>
            <a:pPr marL="0" indent="0" algn="ctr">
              <a:buFontTx/>
              <a:buNone/>
            </a:pPr>
            <a:endParaRPr lang="en-US" smtClean="0"/>
          </a:p>
          <a:p>
            <a:pPr marL="0" indent="0" algn="ctr">
              <a:buFontTx/>
              <a:buNone/>
            </a:pPr>
            <a:r>
              <a:rPr lang="en-US" smtClean="0"/>
              <a:t>In the United States, </a:t>
            </a:r>
          </a:p>
          <a:p>
            <a:pPr marL="0" indent="0" algn="ctr">
              <a:buFontTx/>
              <a:buNone/>
            </a:pPr>
            <a:r>
              <a:rPr lang="en-US" smtClean="0"/>
              <a:t>less than 100 schools </a:t>
            </a:r>
          </a:p>
          <a:p>
            <a:pPr marL="0" indent="0" algn="ctr">
              <a:buFontTx/>
              <a:buNone/>
            </a:pPr>
            <a:r>
              <a:rPr lang="en-US" smtClean="0"/>
              <a:t>will be asked to participate </a:t>
            </a:r>
          </a:p>
          <a:p>
            <a:pPr marL="0" indent="0" algn="ctr">
              <a:buFontTx/>
              <a:buNone/>
            </a:pPr>
            <a:r>
              <a:rPr lang="en-US" smtClean="0"/>
              <a:t>in the field test for PISA 2012.</a:t>
            </a:r>
          </a:p>
          <a:p>
            <a:pPr marL="0" indent="0">
              <a:buFontTx/>
              <a:buNone/>
            </a:pPr>
            <a:endParaRPr lang="en-US" smtClean="0"/>
          </a:p>
        </p:txBody>
      </p:sp>
      <p:pic>
        <p:nvPicPr>
          <p:cNvPr id="16390" name="Picture 6" descr="C:\Users\Spade\AppData\Local\Microsoft\Windows\Temporary Internet Files\Content.IE5\WRAZ3NQE\MC900189571[1].jpg"/>
          <p:cNvPicPr>
            <a:picLocks noChangeAspect="1" noChangeArrowheads="1"/>
          </p:cNvPicPr>
          <p:nvPr/>
        </p:nvPicPr>
        <p:blipFill>
          <a:blip r:embed="rId3" cstate="print"/>
          <a:srcRect/>
          <a:stretch>
            <a:fillRect/>
          </a:stretch>
        </p:blipFill>
        <p:spPr bwMode="auto">
          <a:xfrm>
            <a:off x="2209800" y="1676400"/>
            <a:ext cx="5943600" cy="4664075"/>
          </a:xfrm>
          <a:prstGeom prst="rect">
            <a:avLst/>
          </a:prstGeom>
          <a:noFill/>
          <a:ln w="9525">
            <a:noFill/>
            <a:miter lim="800000"/>
            <a:headEnd/>
            <a:tailEnd/>
          </a:ln>
        </p:spPr>
      </p:pic>
      <p:sp>
        <p:nvSpPr>
          <p:cNvPr id="16388" name="Title 1"/>
          <p:cNvSpPr>
            <a:spLocks noGrp="1"/>
          </p:cNvSpPr>
          <p:nvPr>
            <p:ph type="title"/>
          </p:nvPr>
        </p:nvSpPr>
        <p:spPr/>
        <p:txBody>
          <a:bodyPr/>
          <a:lstStyle/>
          <a:p>
            <a:r>
              <a:rPr lang="en-US" smtClean="0"/>
              <a:t>Who participates in PISA?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6390"/>
                                        </p:tgtEl>
                                      </p:cBhvr>
                                    </p:animEffect>
                                    <p:set>
                                      <p:cBhvr>
                                        <p:cTn id="7" dur="1" fill="hold">
                                          <p:stCondLst>
                                            <p:cond delay="499"/>
                                          </p:stCondLst>
                                        </p:cTn>
                                        <p:tgtEl>
                                          <p:spTgt spid="163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Who participates in PISA?</a:t>
            </a:r>
          </a:p>
        </p:txBody>
      </p:sp>
      <p:sp>
        <p:nvSpPr>
          <p:cNvPr id="3" name="Content Placeholder 2"/>
          <p:cNvSpPr>
            <a:spLocks noGrp="1"/>
          </p:cNvSpPr>
          <p:nvPr>
            <p:ph idx="1"/>
          </p:nvPr>
        </p:nvSpPr>
        <p:spPr/>
        <p:txBody>
          <a:bodyPr/>
          <a:lstStyle/>
          <a:p>
            <a:r>
              <a:rPr lang="en-US" b="1" u="sng" smtClean="0"/>
              <a:t>You</a:t>
            </a:r>
            <a:r>
              <a:rPr lang="en-US" smtClean="0"/>
              <a:t> are one of only 42 students in our school and 1,800 students across the entire United States to be invited to participate in this prestigious assessment.</a:t>
            </a:r>
          </a:p>
          <a:p>
            <a:r>
              <a:rPr lang="en-US" smtClean="0"/>
              <a:t>By participating, you will represent thousands of other students across the country. PISA results help our country improve the education system.</a:t>
            </a:r>
          </a:p>
          <a:p>
            <a:endParaRPr lang="en-US" smtClean="0"/>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What should I expect? </a:t>
            </a:r>
          </a:p>
        </p:txBody>
      </p:sp>
      <p:sp>
        <p:nvSpPr>
          <p:cNvPr id="3" name="Content Placeholder 2"/>
          <p:cNvSpPr>
            <a:spLocks noGrp="1"/>
          </p:cNvSpPr>
          <p:nvPr>
            <p:ph idx="1"/>
          </p:nvPr>
        </p:nvSpPr>
        <p:spPr/>
        <p:txBody>
          <a:bodyPr/>
          <a:lstStyle/>
          <a:p>
            <a:r>
              <a:rPr lang="en-US" dirty="0" smtClean="0"/>
              <a:t>You may be asked questions in reading, mathematics, problem solving or financial literacy, or a combination, based on real-life situations.</a:t>
            </a:r>
          </a:p>
          <a:p>
            <a:pPr lvl="1"/>
            <a:r>
              <a:rPr lang="en-US" dirty="0" smtClean="0"/>
              <a:t>You may be asked to take the assessment on the computer, with paper and pencil, or both.</a:t>
            </a:r>
          </a:p>
          <a:p>
            <a:pPr lvl="1"/>
            <a:r>
              <a:rPr lang="en-US" dirty="0" smtClean="0"/>
              <a:t>The questions will have multiple-choice and short-answer responses.</a:t>
            </a:r>
          </a:p>
          <a:p>
            <a:r>
              <a:rPr lang="en-US" dirty="0" smtClean="0"/>
              <a:t>The assessment also includes questions </a:t>
            </a:r>
            <a:br>
              <a:rPr lang="en-US" dirty="0" smtClean="0"/>
            </a:br>
            <a:r>
              <a:rPr lang="en-US" dirty="0" smtClean="0"/>
              <a:t>about you and your attitudes and experiences in school.</a:t>
            </a:r>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ISA for teachers">
  <a:themeElements>
    <a:clrScheme name="PISA for teache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 for teach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SA for teache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SA for teache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SA for teache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SA for teache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SA for teache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SA for teache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SA for teacher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SA for teache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SA for teache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SA for teache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SA for teache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SA for teache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CD2C9C23F1CD449948F03E0AD72F755" ma:contentTypeVersion="0" ma:contentTypeDescription="Create a new document." ma:contentTypeScope="" ma:versionID="13645e8d74c8d4c7422ad5c4b638a41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3933C4A-8A90-40A2-AA13-A10343B25DE3}">
  <ds:schemaRefs>
    <ds:schemaRef ds:uri="http://schemas.microsoft.com/sharepoint/v3/contenttype/forms"/>
  </ds:schemaRefs>
</ds:datastoreItem>
</file>

<file path=customXml/itemProps2.xml><?xml version="1.0" encoding="utf-8"?>
<ds:datastoreItem xmlns:ds="http://schemas.openxmlformats.org/officeDocument/2006/customXml" ds:itemID="{20CFD4CD-67E3-4854-BC1C-7941669C25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33CCE86-A53D-4CBF-AD7C-171A574A4FD2}">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PISA for teachers</Template>
  <TotalTime>2202</TotalTime>
  <Words>1777</Words>
  <Application>Microsoft Office PowerPoint</Application>
  <PresentationFormat>On-screen Show (4:3)</PresentationFormat>
  <Paragraphs>191</Paragraphs>
  <Slides>18</Slides>
  <Notes>18</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PISA for teachers</vt:lpstr>
      <vt:lpstr>Slide 1</vt:lpstr>
      <vt:lpstr>Slide 2</vt:lpstr>
      <vt:lpstr>What is PISA?</vt:lpstr>
      <vt:lpstr>What is PISA?</vt:lpstr>
      <vt:lpstr>What is PISA?</vt:lpstr>
      <vt:lpstr>Who participates in PISA?</vt:lpstr>
      <vt:lpstr>Who participates in PISA?</vt:lpstr>
      <vt:lpstr>Who participates in PISA?</vt:lpstr>
      <vt:lpstr>What should I expect? </vt:lpstr>
      <vt:lpstr>Sample Math Question</vt:lpstr>
      <vt:lpstr>Sample Reading Question</vt:lpstr>
      <vt:lpstr>What should I expect?</vt:lpstr>
      <vt:lpstr>What should I expect?</vt:lpstr>
      <vt:lpstr>Why should I participate?</vt:lpstr>
      <vt:lpstr>Why should I participate?</vt:lpstr>
      <vt:lpstr>Why should I participate?</vt:lpstr>
      <vt:lpstr>Thank You!</vt:lpstr>
      <vt:lpstr>Slide 18</vt:lpstr>
    </vt:vector>
  </TitlesOfParts>
  <Company>WESTAT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PISA 2009</dc:title>
  <dc:creator>David Kastberg</dc:creator>
  <cp:lastModifiedBy>Authorised User</cp:lastModifiedBy>
  <cp:revision>177</cp:revision>
  <cp:lastPrinted>2011-02-02T18:38:04Z</cp:lastPrinted>
  <dcterms:created xsi:type="dcterms:W3CDTF">2011-02-02T18:40:57Z</dcterms:created>
  <dcterms:modified xsi:type="dcterms:W3CDTF">2011-03-08T21:32:14Z</dcterms:modified>
</cp:coreProperties>
</file>