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3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7085C"/>
    <a:srgbClr val="8CB133"/>
    <a:srgbClr val="4996C6"/>
    <a:srgbClr val="EBB632"/>
    <a:srgbClr val="8F8384"/>
    <a:srgbClr val="C0B9B0"/>
    <a:srgbClr val="8F8982"/>
    <a:srgbClr val="C60C3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5630" autoAdjust="0"/>
  </p:normalViewPr>
  <p:slideViewPr>
    <p:cSldViewPr>
      <p:cViewPr>
        <p:scale>
          <a:sx n="72" d="100"/>
          <a:sy n="72" d="100"/>
        </p:scale>
        <p:origin x="-1380" y="-204"/>
      </p:cViewPr>
      <p:guideLst>
        <p:guide orient="horz" pos="367"/>
        <p:guide orient="horz" pos="1069"/>
        <p:guide orient="horz" pos="340"/>
        <p:guide orient="horz" pos="4129"/>
        <p:guide pos="5560"/>
        <p:guide pos="4216"/>
        <p:guide pos="2943"/>
        <p:guide pos="2804"/>
        <p:guide pos="104"/>
        <p:guide pos="2120"/>
        <p:guide pos="1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80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fld id="{57157F60-9851-4790-802A-25F8CD2A1C2B}" type="datetimeFigureOut">
              <a:rPr lang="en-US"/>
              <a:pPr>
                <a:defRPr/>
              </a:pPr>
              <a:t>3/9/2012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fld id="{2A9607C0-03DD-4F09-86D5-0B24AE27C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fld id="{E8E7BDF6-7E27-4BAF-A315-3C5421EA1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/Thank you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169863" y="150813"/>
            <a:ext cx="6554787" cy="6553200"/>
          </a:xfrm>
          <a:prstGeom prst="rect">
            <a:avLst/>
          </a:prstGeom>
          <a:solidFill>
            <a:srgbClr val="C60C30"/>
          </a:solidFill>
          <a:ln w="9525">
            <a:noFill/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marL="203200" indent="-203200" algn="ctr" defTabSz="912813">
              <a:spcBef>
                <a:spcPct val="25000"/>
              </a:spcBef>
              <a:spcAft>
                <a:spcPct val="25000"/>
              </a:spcAft>
              <a:defRPr/>
            </a:pPr>
            <a:endParaRPr lang="en-US" sz="1300">
              <a:solidFill>
                <a:srgbClr val="FFFFFF"/>
              </a:solidFill>
              <a:latin typeface="Verdana" pitchFamily="-110" charset="0"/>
              <a:ea typeface="Times New Roman" pitchFamily="-110" charset="0"/>
              <a:cs typeface="Times New Roman" pitchFamily="-110" charset="0"/>
            </a:endParaRPr>
          </a:p>
        </p:txBody>
      </p:sp>
      <p:pic>
        <p:nvPicPr>
          <p:cNvPr id="6" name="Picture 20" descr="Interbrand_Mission_0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738" y="6324600"/>
            <a:ext cx="122555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InterbrandHealth_logo_MedLr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592638" y="6338888"/>
            <a:ext cx="19446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1138"/>
            <a:ext cx="6248400" cy="11430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473200"/>
            <a:ext cx="6248400" cy="17526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0"/>
          </p:nvPr>
        </p:nvSpPr>
        <p:spPr>
          <a:xfrm>
            <a:off x="304800" y="2667000"/>
            <a:ext cx="6254750" cy="1143000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-column w/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2"/>
          <p:cNvCxnSpPr>
            <a:cxnSpLocks noChangeShapeType="1"/>
          </p:cNvCxnSpPr>
          <p:nvPr userDrawn="1"/>
        </p:nvCxnSpPr>
        <p:spPr bwMode="auto">
          <a:xfrm>
            <a:off x="298450" y="1773238"/>
            <a:ext cx="27432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" name="Straight Connector 14"/>
          <p:cNvCxnSpPr>
            <a:cxnSpLocks noChangeShapeType="1"/>
          </p:cNvCxnSpPr>
          <p:nvPr userDrawn="1"/>
        </p:nvCxnSpPr>
        <p:spPr bwMode="auto">
          <a:xfrm>
            <a:off x="3200400" y="1773238"/>
            <a:ext cx="27432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Straight Connector 15"/>
          <p:cNvCxnSpPr>
            <a:cxnSpLocks noChangeShapeType="1"/>
          </p:cNvCxnSpPr>
          <p:nvPr userDrawn="1"/>
        </p:nvCxnSpPr>
        <p:spPr bwMode="auto">
          <a:xfrm>
            <a:off x="6083300" y="1773238"/>
            <a:ext cx="27432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8521700" cy="403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98550"/>
            <a:ext cx="274320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824567"/>
            <a:ext cx="2743200" cy="4531783"/>
          </a:xfrm>
        </p:spPr>
        <p:txBody>
          <a:bodyPr/>
          <a:lstStyle>
            <a:lvl1pPr>
              <a:spcBef>
                <a:spcPts val="700"/>
              </a:spcBef>
              <a:defRPr sz="1500"/>
            </a:lvl1pPr>
            <a:lvl2pPr marL="228600" indent="-169863">
              <a:spcBef>
                <a:spcPts val="300"/>
              </a:spcBef>
              <a:defRPr sz="1500"/>
            </a:lvl2pPr>
            <a:lvl3pPr marL="457200" indent="-169863">
              <a:spcBef>
                <a:spcPts val="200"/>
              </a:spcBef>
              <a:defRPr sz="1400"/>
            </a:lvl3pPr>
            <a:lvl4pPr marL="685800" indent="-169863">
              <a:spcBef>
                <a:spcPts val="100"/>
              </a:spcBef>
              <a:defRPr sz="1300"/>
            </a:lvl4pPr>
            <a:lvl5pPr marL="914400" indent="-169863">
              <a:spcBef>
                <a:spcPts val="0"/>
              </a:spcBef>
              <a:spcAft>
                <a:spcPts val="50"/>
              </a:spcAft>
              <a:tabLst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00400" y="1098550"/>
            <a:ext cx="274320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00400" y="1824567"/>
            <a:ext cx="2743200" cy="4531783"/>
          </a:xfrm>
        </p:spPr>
        <p:txBody>
          <a:bodyPr/>
          <a:lstStyle>
            <a:lvl1pPr>
              <a:spcBef>
                <a:spcPts val="700"/>
              </a:spcBef>
              <a:defRPr sz="1500"/>
            </a:lvl1pPr>
            <a:lvl2pPr marL="228600" indent="-169863">
              <a:spcBef>
                <a:spcPts val="300"/>
              </a:spcBef>
              <a:defRPr sz="1500"/>
            </a:lvl2pPr>
            <a:lvl3pPr marL="457200" indent="-169863">
              <a:spcBef>
                <a:spcPts val="200"/>
              </a:spcBef>
              <a:defRPr sz="1400"/>
            </a:lvl3pPr>
            <a:lvl4pPr marL="685800" indent="-169863">
              <a:spcBef>
                <a:spcPts val="100"/>
              </a:spcBef>
              <a:defRPr sz="1300"/>
            </a:lvl4pPr>
            <a:lvl5pPr marL="914400" indent="-169863">
              <a:spcBef>
                <a:spcPts val="0"/>
              </a:spcBef>
              <a:spcAft>
                <a:spcPts val="50"/>
              </a:spcAft>
              <a:tabLst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6083300" y="1098550"/>
            <a:ext cx="274320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3"/>
          </p:nvPr>
        </p:nvSpPr>
        <p:spPr>
          <a:xfrm>
            <a:off x="6083300" y="1824567"/>
            <a:ext cx="2743200" cy="4531783"/>
          </a:xfrm>
        </p:spPr>
        <p:txBody>
          <a:bodyPr/>
          <a:lstStyle>
            <a:lvl1pPr>
              <a:spcBef>
                <a:spcPts val="700"/>
              </a:spcBef>
              <a:defRPr sz="1500"/>
            </a:lvl1pPr>
            <a:lvl2pPr marL="228600" indent="-169863">
              <a:spcBef>
                <a:spcPts val="300"/>
              </a:spcBef>
              <a:defRPr sz="1500"/>
            </a:lvl2pPr>
            <a:lvl3pPr marL="457200" indent="-169863">
              <a:spcBef>
                <a:spcPts val="200"/>
              </a:spcBef>
              <a:defRPr sz="1400"/>
            </a:lvl3pPr>
            <a:lvl4pPr marL="685800" indent="-169863">
              <a:spcBef>
                <a:spcPts val="100"/>
              </a:spcBef>
              <a:defRPr sz="1300"/>
            </a:lvl4pPr>
            <a:lvl5pPr marL="914400" indent="-169863">
              <a:spcBef>
                <a:spcPts val="0"/>
              </a:spcBef>
              <a:spcAft>
                <a:spcPts val="50"/>
              </a:spcAft>
              <a:tabLst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Footer Placeholder 3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5" name="Slide Number Placeholder 3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F30813F-A507-449F-B288-48B250022E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-column w/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>
            <a:cxnSpLocks noChangeShapeType="1"/>
          </p:cNvCxnSpPr>
          <p:nvPr userDrawn="1"/>
        </p:nvCxnSpPr>
        <p:spPr bwMode="auto">
          <a:xfrm>
            <a:off x="298450" y="1773238"/>
            <a:ext cx="201136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" name="Straight Connector 17"/>
          <p:cNvCxnSpPr>
            <a:cxnSpLocks noChangeShapeType="1"/>
          </p:cNvCxnSpPr>
          <p:nvPr userDrawn="1"/>
        </p:nvCxnSpPr>
        <p:spPr bwMode="auto">
          <a:xfrm>
            <a:off x="2474913" y="1773238"/>
            <a:ext cx="20129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" name="Straight Connector 18"/>
          <p:cNvCxnSpPr>
            <a:cxnSpLocks noChangeShapeType="1"/>
          </p:cNvCxnSpPr>
          <p:nvPr userDrawn="1"/>
        </p:nvCxnSpPr>
        <p:spPr bwMode="auto">
          <a:xfrm>
            <a:off x="4646613" y="1773238"/>
            <a:ext cx="201136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" name="Straight Connector 19"/>
          <p:cNvCxnSpPr>
            <a:cxnSpLocks noChangeShapeType="1"/>
          </p:cNvCxnSpPr>
          <p:nvPr userDrawn="1"/>
        </p:nvCxnSpPr>
        <p:spPr bwMode="auto">
          <a:xfrm>
            <a:off x="6816725" y="1773238"/>
            <a:ext cx="20129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8521700" cy="403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98550"/>
            <a:ext cx="201168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824567"/>
            <a:ext cx="2011680" cy="4531783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 marL="206375" indent="-147638">
              <a:spcBef>
                <a:spcPts val="300"/>
              </a:spcBef>
              <a:tabLst/>
              <a:defRPr sz="1400"/>
            </a:lvl2pPr>
            <a:lvl3pPr marL="431800" indent="-161925">
              <a:spcBef>
                <a:spcPts val="200"/>
              </a:spcBef>
              <a:defRPr sz="1300"/>
            </a:lvl3pPr>
            <a:lvl4pPr marL="593725" indent="-125413">
              <a:spcBef>
                <a:spcPts val="100"/>
              </a:spcBef>
              <a:defRPr sz="1200"/>
            </a:lvl4pPr>
            <a:lvl5pPr marL="774700" indent="-144463">
              <a:spcBef>
                <a:spcPts val="0"/>
              </a:spcBef>
              <a:spcAft>
                <a:spcPts val="50"/>
              </a:spcAft>
              <a:tabLst/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75697" y="1098550"/>
            <a:ext cx="201168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75697" y="1824567"/>
            <a:ext cx="2011680" cy="4531783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 marL="206375" indent="-147638">
              <a:spcBef>
                <a:spcPts val="300"/>
              </a:spcBef>
              <a:defRPr sz="1400"/>
            </a:lvl2pPr>
            <a:lvl3pPr marL="431800" indent="-161925">
              <a:spcBef>
                <a:spcPts val="200"/>
              </a:spcBef>
              <a:defRPr sz="1300"/>
            </a:lvl3pPr>
            <a:lvl4pPr marL="593725" indent="-125413">
              <a:spcBef>
                <a:spcPts val="100"/>
              </a:spcBef>
              <a:defRPr sz="1200"/>
            </a:lvl4pPr>
            <a:lvl5pPr marL="774700" indent="-144463">
              <a:spcBef>
                <a:spcPts val="0"/>
              </a:spcBef>
              <a:spcAft>
                <a:spcPts val="50"/>
              </a:spcAft>
              <a:tabLst/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646594" y="1098550"/>
            <a:ext cx="201168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13"/>
          </p:nvPr>
        </p:nvSpPr>
        <p:spPr>
          <a:xfrm>
            <a:off x="4646594" y="1824567"/>
            <a:ext cx="2011680" cy="4531783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 marL="206375" indent="-147638">
              <a:spcBef>
                <a:spcPts val="300"/>
              </a:spcBef>
              <a:defRPr sz="1400"/>
            </a:lvl2pPr>
            <a:lvl3pPr marL="431800" indent="-161925">
              <a:spcBef>
                <a:spcPts val="200"/>
              </a:spcBef>
              <a:defRPr sz="1300"/>
            </a:lvl3pPr>
            <a:lvl4pPr marL="593725" indent="-125413">
              <a:spcBef>
                <a:spcPts val="100"/>
              </a:spcBef>
              <a:defRPr sz="1200"/>
            </a:lvl4pPr>
            <a:lvl5pPr marL="774700" indent="-144463">
              <a:spcBef>
                <a:spcPts val="0"/>
              </a:spcBef>
              <a:spcAft>
                <a:spcPts val="50"/>
              </a:spcAft>
              <a:tabLst/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6817492" y="1098550"/>
            <a:ext cx="201168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5"/>
          </p:nvPr>
        </p:nvSpPr>
        <p:spPr>
          <a:xfrm>
            <a:off x="6817492" y="1824567"/>
            <a:ext cx="2011680" cy="4531783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 marL="206375" indent="-147638">
              <a:spcBef>
                <a:spcPts val="300"/>
              </a:spcBef>
              <a:defRPr sz="1400"/>
            </a:lvl2pPr>
            <a:lvl3pPr marL="431800" indent="-161925">
              <a:spcBef>
                <a:spcPts val="200"/>
              </a:spcBef>
              <a:defRPr sz="1300"/>
            </a:lvl3pPr>
            <a:lvl4pPr marL="593725" indent="-125413">
              <a:spcBef>
                <a:spcPts val="100"/>
              </a:spcBef>
              <a:defRPr sz="1200"/>
            </a:lvl4pPr>
            <a:lvl5pPr marL="774700" indent="-144463">
              <a:spcBef>
                <a:spcPts val="0"/>
              </a:spcBef>
              <a:spcAft>
                <a:spcPts val="50"/>
              </a:spcAft>
              <a:tabLst/>
              <a:defRPr sz="11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9" name="Footer Placeholder 3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20" name="Slide Number Placeholder 3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796E7D1-B597-4DA4-AF73-FB51F258E3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4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C3168-8014-48F5-B3A0-A30B89E5F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footer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3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6296-3F0F-442E-BDC4-CD60F24C91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18pt – N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65263"/>
            <a:ext cx="4146550" cy="4891087"/>
          </a:xfrm>
        </p:spPr>
        <p:txBody>
          <a:bodyPr/>
          <a:lstStyle>
            <a:lvl1pPr>
              <a:spcBef>
                <a:spcPts val="800"/>
              </a:spcBef>
              <a:defRPr sz="1800"/>
            </a:lvl1pPr>
            <a:lvl2pPr>
              <a:spcBef>
                <a:spcPts val="400"/>
              </a:spcBef>
              <a:defRPr sz="1800"/>
            </a:lvl2pPr>
            <a:lvl3pPr marL="628650" indent="-228600">
              <a:spcBef>
                <a:spcPts val="200"/>
              </a:spcBef>
              <a:defRPr sz="1700"/>
            </a:lvl3pPr>
            <a:lvl4pPr marL="857250" indent="-171450">
              <a:spcBef>
                <a:spcPts val="100"/>
              </a:spcBef>
              <a:defRPr sz="1600"/>
            </a:lvl4pPr>
            <a:lvl5pPr marL="1085850" indent="-171450">
              <a:spcBef>
                <a:spcPts val="0"/>
              </a:spcBef>
              <a:spcAft>
                <a:spcPts val="50"/>
              </a:spcAft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465263"/>
            <a:ext cx="4154486" cy="4891087"/>
          </a:xfrm>
        </p:spPr>
        <p:txBody>
          <a:bodyPr/>
          <a:lstStyle>
            <a:lvl1pPr>
              <a:spcBef>
                <a:spcPts val="800"/>
              </a:spcBef>
              <a:defRPr sz="1800"/>
            </a:lvl1pPr>
            <a:lvl2pPr>
              <a:spcBef>
                <a:spcPts val="400"/>
              </a:spcBef>
              <a:defRPr sz="1800"/>
            </a:lvl2pPr>
            <a:lvl3pPr marL="628650" indent="-228600">
              <a:spcBef>
                <a:spcPts val="200"/>
              </a:spcBef>
              <a:defRPr sz="1700"/>
            </a:lvl3pPr>
            <a:lvl4pPr marL="857250" indent="-171450">
              <a:spcBef>
                <a:spcPts val="100"/>
              </a:spcBef>
              <a:defRPr sz="1600"/>
            </a:lvl4pPr>
            <a:lvl5pPr marL="1085850" indent="-171450">
              <a:spcBef>
                <a:spcPts val="0"/>
              </a:spcBef>
              <a:spcAft>
                <a:spcPts val="50"/>
              </a:spcAft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6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081E8C-3382-4442-8126-DA5C55945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16pt – N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92251"/>
            <a:ext cx="4146550" cy="4864100"/>
          </a:xfrm>
        </p:spPr>
        <p:txBody>
          <a:bodyPr/>
          <a:lstStyle>
            <a:lvl1pPr>
              <a:spcBef>
                <a:spcPts val="800"/>
              </a:spcBef>
              <a:defRPr sz="1600"/>
            </a:lvl1pPr>
            <a:lvl2pPr marL="285750" indent="-171450">
              <a:spcBef>
                <a:spcPts val="400"/>
              </a:spcBef>
              <a:defRPr sz="1600"/>
            </a:lvl2pPr>
            <a:lvl3pPr marL="514350" indent="-171450">
              <a:spcBef>
                <a:spcPts val="200"/>
              </a:spcBef>
              <a:defRPr sz="1500"/>
            </a:lvl3pPr>
            <a:lvl4pPr marL="742950" indent="-171450">
              <a:spcBef>
                <a:spcPts val="100"/>
              </a:spcBef>
              <a:defRPr sz="1400"/>
            </a:lvl4pPr>
            <a:lvl5pPr marL="971550" indent="-171450">
              <a:spcBef>
                <a:spcPts val="5"/>
              </a:spcBef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492251"/>
            <a:ext cx="4154486" cy="4864100"/>
          </a:xfrm>
        </p:spPr>
        <p:txBody>
          <a:bodyPr/>
          <a:lstStyle>
            <a:lvl1pPr>
              <a:spcBef>
                <a:spcPts val="800"/>
              </a:spcBef>
              <a:defRPr sz="1600"/>
            </a:lvl1pPr>
            <a:lvl2pPr marL="285750" indent="-171450">
              <a:spcBef>
                <a:spcPts val="400"/>
              </a:spcBef>
              <a:defRPr sz="1600"/>
            </a:lvl2pPr>
            <a:lvl3pPr marL="514350" indent="-171450">
              <a:spcBef>
                <a:spcPts val="200"/>
              </a:spcBef>
              <a:defRPr sz="1500"/>
            </a:lvl3pPr>
            <a:lvl4pPr marL="742950" indent="-171450">
              <a:spcBef>
                <a:spcPts val="100"/>
              </a:spcBef>
              <a:defRPr sz="1400"/>
            </a:lvl4pPr>
            <a:lvl5pPr marL="971550" indent="-171450">
              <a:spcBef>
                <a:spcPts val="5"/>
              </a:spcBef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6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E71DD-A2BE-4D19-BEE3-C9276DFFE4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(full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(no fo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1"/>
          <p:cNvSpPr txBox="1"/>
          <p:nvPr userDrawn="1"/>
        </p:nvSpPr>
        <p:spPr>
          <a:xfrm>
            <a:off x="1676400" y="3810000"/>
            <a:ext cx="1673225" cy="3016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200" dirty="0">
                <a:latin typeface="Verdana" pitchFamily="-110" charset="0"/>
                <a:ea typeface="ＭＳ Ｐゴシック" pitchFamily="-110" charset="-128"/>
              </a:rPr>
              <a:t>4.55 X 3.41 inches</a:t>
            </a:r>
          </a:p>
        </p:txBody>
      </p:sp>
      <p:sp>
        <p:nvSpPr>
          <p:cNvPr id="8" name="TextBox 12"/>
          <p:cNvSpPr txBox="1"/>
          <p:nvPr userDrawn="1"/>
        </p:nvSpPr>
        <p:spPr>
          <a:xfrm>
            <a:off x="6099175" y="3813175"/>
            <a:ext cx="1673225" cy="301625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200" dirty="0">
                <a:latin typeface="Verdana" pitchFamily="-110" charset="0"/>
                <a:ea typeface="ＭＳ Ｐゴシック" pitchFamily="-110" charset="-128"/>
              </a:rPr>
              <a:t>4.55 X 3.41 inches</a:t>
            </a:r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66450" y="1870494"/>
            <a:ext cx="4160520" cy="3118104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07857" y="1870494"/>
            <a:ext cx="4160520" cy="3118104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07857" y="1146349"/>
            <a:ext cx="4160520" cy="582789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66450" y="1146349"/>
            <a:ext cx="4160520" cy="582789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3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2" name="Slide Number Placeholder 3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E924D9B-4F8D-4551-8316-010B160C5C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2"/>
          <p:cNvSpPr txBox="1"/>
          <p:nvPr userDrawn="1"/>
        </p:nvSpPr>
        <p:spPr>
          <a:xfrm>
            <a:off x="6965950" y="3887788"/>
            <a:ext cx="1382713" cy="254000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200" dirty="0">
                <a:latin typeface="Verdana" pitchFamily="-110" charset="0"/>
                <a:ea typeface="ＭＳ Ｐゴシック" pitchFamily="-110" charset="-128"/>
              </a:rPr>
              <a:t>3.33 X 2.5 inches</a:t>
            </a:r>
          </a:p>
        </p:txBody>
      </p:sp>
      <p:sp>
        <p:nvSpPr>
          <p:cNvPr id="11" name="TextBox 15"/>
          <p:cNvSpPr txBox="1"/>
          <p:nvPr userDrawn="1"/>
        </p:nvSpPr>
        <p:spPr>
          <a:xfrm>
            <a:off x="3875088" y="3887788"/>
            <a:ext cx="1382712" cy="254000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200" dirty="0">
                <a:latin typeface="Verdana" pitchFamily="-110" charset="0"/>
                <a:ea typeface="ＭＳ Ｐゴシック" pitchFamily="-110" charset="-128"/>
              </a:rPr>
              <a:t>3.33 X 2.5 inches</a:t>
            </a:r>
          </a:p>
        </p:txBody>
      </p:sp>
      <p:sp>
        <p:nvSpPr>
          <p:cNvPr id="12" name="TextBox 16"/>
          <p:cNvSpPr txBox="1"/>
          <p:nvPr userDrawn="1"/>
        </p:nvSpPr>
        <p:spPr>
          <a:xfrm>
            <a:off x="838200" y="3887788"/>
            <a:ext cx="1382713" cy="254000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200" dirty="0">
                <a:latin typeface="Verdana" pitchFamily="-110" charset="0"/>
                <a:ea typeface="ＭＳ Ｐゴシック" pitchFamily="-110" charset="-128"/>
              </a:rPr>
              <a:t>3.33 X 2.5 inches</a:t>
            </a:r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14222" y="2297628"/>
            <a:ext cx="3044952" cy="228600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048" y="2297628"/>
            <a:ext cx="3044952" cy="228600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2647" y="4671945"/>
            <a:ext cx="2959659" cy="582789"/>
          </a:xfrm>
        </p:spPr>
        <p:txBody>
          <a:bodyPr/>
          <a:lstStyle>
            <a:lvl1pPr algn="ctr"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3052412" y="2297628"/>
            <a:ext cx="3044952" cy="228600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095059" y="4671945"/>
            <a:ext cx="2959659" cy="582789"/>
          </a:xfrm>
        </p:spPr>
        <p:txBody>
          <a:bodyPr/>
          <a:lstStyle>
            <a:lvl1pPr algn="ctr"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146107" y="4671945"/>
            <a:ext cx="2959659" cy="582789"/>
          </a:xfrm>
        </p:spPr>
        <p:txBody>
          <a:bodyPr/>
          <a:lstStyle>
            <a:lvl1pPr algn="ctr"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Footer Placeholder 3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6" name="Slide Number Placeholder 3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988BE7C-F7E8-4253-B908-F0269EE85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 descr="Interbrand_White_Logo_Title_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114675"/>
            <a:ext cx="962025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Interbrand_Mission_0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95625"/>
            <a:ext cx="9779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Picture Placeholder 25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2"/>
          </p:nvPr>
        </p:nvSpPr>
        <p:spPr>
          <a:xfrm>
            <a:off x="165100" y="142158"/>
            <a:ext cx="3200400" cy="3200400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42888"/>
            <a:ext cx="2984500" cy="791509"/>
          </a:xfrm>
        </p:spPr>
        <p:txBody>
          <a:bodyPr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/>
          </p:nvPr>
        </p:nvSpPr>
        <p:spPr>
          <a:xfrm>
            <a:off x="304800" y="1905000"/>
            <a:ext cx="2999638" cy="838200"/>
          </a:xfrm>
        </p:spPr>
        <p:txBody>
          <a:bodyPr/>
          <a:lstStyle>
            <a:lvl1pPr>
              <a:spcBef>
                <a:spcPts val="700"/>
              </a:spcBef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177779"/>
            <a:ext cx="2993288" cy="29700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24"/>
          <p:cNvSpPr txBox="1"/>
          <p:nvPr userDrawn="1"/>
        </p:nvSpPr>
        <p:spPr>
          <a:xfrm>
            <a:off x="6043613" y="2743200"/>
            <a:ext cx="1209675" cy="19843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100" dirty="0">
                <a:latin typeface="Verdana" pitchFamily="-110" charset="0"/>
                <a:ea typeface="ＭＳ Ｐゴシック" pitchFamily="-110" charset="-128"/>
              </a:rPr>
              <a:t>3.6 X 2.7 inches</a:t>
            </a:r>
          </a:p>
        </p:txBody>
      </p:sp>
      <p:sp>
        <p:nvSpPr>
          <p:cNvPr id="12" name="TextBox 29"/>
          <p:cNvSpPr txBox="1"/>
          <p:nvPr userDrawn="1"/>
        </p:nvSpPr>
        <p:spPr>
          <a:xfrm>
            <a:off x="2124075" y="2743200"/>
            <a:ext cx="1208088" cy="19843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100" dirty="0">
                <a:latin typeface="Verdana" pitchFamily="-110" charset="0"/>
                <a:ea typeface="ＭＳ Ｐゴシック" pitchFamily="-110" charset="-128"/>
              </a:rPr>
              <a:t>3.6 X 2.7 inches</a:t>
            </a:r>
          </a:p>
        </p:txBody>
      </p:sp>
      <p:sp>
        <p:nvSpPr>
          <p:cNvPr id="13" name="TextBox 30"/>
          <p:cNvSpPr txBox="1"/>
          <p:nvPr userDrawn="1"/>
        </p:nvSpPr>
        <p:spPr>
          <a:xfrm>
            <a:off x="6043613" y="5607050"/>
            <a:ext cx="1209675" cy="19843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100" dirty="0">
                <a:latin typeface="Verdana" pitchFamily="-110" charset="0"/>
                <a:ea typeface="ＭＳ Ｐゴシック" pitchFamily="-110" charset="-128"/>
              </a:rPr>
              <a:t>3.6 X 2.7 inches</a:t>
            </a:r>
          </a:p>
        </p:txBody>
      </p:sp>
      <p:sp>
        <p:nvSpPr>
          <p:cNvPr id="14" name="TextBox 31"/>
          <p:cNvSpPr txBox="1"/>
          <p:nvPr userDrawn="1"/>
        </p:nvSpPr>
        <p:spPr>
          <a:xfrm>
            <a:off x="2124075" y="5607050"/>
            <a:ext cx="1208088" cy="19843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r>
              <a:rPr lang="en-US" sz="1100" dirty="0">
                <a:latin typeface="Verdana" pitchFamily="-110" charset="0"/>
                <a:ea typeface="ＭＳ Ｐゴシック" pitchFamily="-110" charset="-128"/>
              </a:rPr>
              <a:t>3.6 X 2.7 inches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840909" y="731446"/>
            <a:ext cx="3291840" cy="264298"/>
          </a:xfrm>
        </p:spPr>
        <p:txBody>
          <a:bodyPr anchor="b"/>
          <a:lstStyle>
            <a:lvl1pPr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840910" y="1038058"/>
            <a:ext cx="3291840" cy="246888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2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840909" y="3615428"/>
            <a:ext cx="3291840" cy="264298"/>
          </a:xfrm>
        </p:spPr>
        <p:txBody>
          <a:bodyPr anchor="b"/>
          <a:lstStyle>
            <a:lvl1pPr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4840910" y="3922040"/>
            <a:ext cx="3291840" cy="246888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1000488" y="731446"/>
            <a:ext cx="3291840" cy="264298"/>
          </a:xfrm>
        </p:spPr>
        <p:txBody>
          <a:bodyPr anchor="b"/>
          <a:lstStyle>
            <a:lvl1pPr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Picture Placeholder 5"/>
          <p:cNvSpPr>
            <a:spLocks noGrp="1"/>
          </p:cNvSpPr>
          <p:nvPr>
            <p:ph type="pic" sz="quarter" idx="23"/>
          </p:nvPr>
        </p:nvSpPr>
        <p:spPr>
          <a:xfrm>
            <a:off x="1000489" y="1038058"/>
            <a:ext cx="3291840" cy="246888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28" name="Text Placeholder 9"/>
          <p:cNvSpPr>
            <a:spLocks noGrp="1"/>
          </p:cNvSpPr>
          <p:nvPr>
            <p:ph type="body" sz="quarter" idx="24"/>
          </p:nvPr>
        </p:nvSpPr>
        <p:spPr>
          <a:xfrm>
            <a:off x="1000488" y="3615428"/>
            <a:ext cx="3291840" cy="264298"/>
          </a:xfrm>
        </p:spPr>
        <p:txBody>
          <a:bodyPr anchor="b"/>
          <a:lstStyle>
            <a:lvl1pPr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5"/>
          <p:cNvSpPr>
            <a:spLocks noGrp="1"/>
          </p:cNvSpPr>
          <p:nvPr>
            <p:ph type="pic" sz="quarter" idx="25"/>
          </p:nvPr>
        </p:nvSpPr>
        <p:spPr>
          <a:xfrm>
            <a:off x="1000489" y="3922040"/>
            <a:ext cx="3291840" cy="2468880"/>
          </a:xfrm>
        </p:spPr>
        <p:txBody>
          <a:bodyPr/>
          <a:lstStyle/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15" name="Footer Placeholder 35"/>
          <p:cNvSpPr>
            <a:spLocks noGrp="1"/>
          </p:cNvSpPr>
          <p:nvPr>
            <p:ph type="ftr" sz="quarter" idx="26"/>
          </p:nvPr>
        </p:nvSpPr>
        <p:spPr>
          <a:xfrm>
            <a:off x="381000" y="6623050"/>
            <a:ext cx="6311900" cy="158750"/>
          </a:xfrm>
        </p:spPr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6" name="Slide Number Placeholder 36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DFF9ABD-DD37-47CA-B109-7675111E69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cial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/>
          <p:nvPr userDrawn="1"/>
        </p:nvSpPr>
        <p:spPr>
          <a:xfrm>
            <a:off x="3657600" y="2362200"/>
            <a:ext cx="2590800" cy="2895600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eaLnBrk="0" hangingPunct="0">
              <a:defRPr/>
            </a:pPr>
            <a:endParaRPr lang="en-US" dirty="0" err="1"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2797" y="1399531"/>
            <a:ext cx="5963703" cy="4924035"/>
          </a:xfrm>
          <a:solidFill>
            <a:schemeClr val="accent2"/>
          </a:solidFill>
        </p:spPr>
        <p:txBody>
          <a:bodyPr lIns="91440" tIns="91440" rIns="91440" bIns="91440"/>
          <a:lstStyle>
            <a:lvl1pPr>
              <a:defRPr sz="1600">
                <a:solidFill>
                  <a:srgbClr val="FFFFFF"/>
                </a:solidFill>
              </a:defRPr>
            </a:lvl1pPr>
            <a:lvl2pPr marL="228600" indent="-171450">
              <a:defRPr sz="1600">
                <a:solidFill>
                  <a:srgbClr val="FFFFFF"/>
                </a:solidFill>
              </a:defRPr>
            </a:lvl2pPr>
            <a:lvl3pPr marL="457200" indent="-171450">
              <a:defRPr sz="1600">
                <a:solidFill>
                  <a:srgbClr val="FFFFFF"/>
                </a:solidFill>
              </a:defRPr>
            </a:lvl3pPr>
            <a:lvl4pPr marL="685800" indent="-171450">
              <a:defRPr sz="1400">
                <a:solidFill>
                  <a:srgbClr val="FFFFFF"/>
                </a:solidFill>
              </a:defRPr>
            </a:lvl4pPr>
            <a:lvl5pPr marL="914400" indent="-171450">
              <a:defRPr sz="1400">
                <a:solidFill>
                  <a:srgbClr val="FFFFFF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98450" y="1490848"/>
            <a:ext cx="2284525" cy="4821052"/>
          </a:xfrm>
        </p:spPr>
        <p:txBody>
          <a:bodyPr/>
          <a:lstStyle>
            <a:lvl1pPr>
              <a:defRPr sz="1600"/>
            </a:lvl1pPr>
            <a:lvl2pPr marL="228600" indent="-171450">
              <a:defRPr sz="1600"/>
            </a:lvl2pPr>
            <a:lvl3pPr marL="457200" indent="-171450">
              <a:defRPr sz="1600"/>
            </a:lvl3pPr>
            <a:lvl4pPr marL="685800" indent="-171450">
              <a:defRPr sz="1400"/>
            </a:lvl4pPr>
            <a:lvl5pPr marL="914400" indent="-171450">
              <a:tabLst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254530"/>
            <a:ext cx="8521700" cy="404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47EB8A-7AD6-4A8C-9DD1-BCB979708A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/4 pag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6384925" cy="403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200"/>
              </a:spcBef>
              <a:defRPr/>
            </a:lvl4pPr>
            <a:lvl5pPr>
              <a:spcBef>
                <a:spcPts val="1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5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012BC-2284-484B-8720-7C86C24086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ull pag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8521700" cy="403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3675"/>
            <a:ext cx="8521700" cy="5019675"/>
          </a:xfrm>
        </p:spPr>
        <p:txBody>
          <a:bodyPr/>
          <a:lstStyle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200"/>
              </a:spcBef>
              <a:defRPr/>
            </a:lvl4pPr>
            <a:lvl5pPr>
              <a:spcBef>
                <a:spcPts val="1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5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06A8D-50FE-4C8C-9B5D-58C095F64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 userDrawn="1"/>
        </p:nvSpPr>
        <p:spPr bwMode="auto">
          <a:xfrm>
            <a:off x="7315200" y="6584950"/>
            <a:ext cx="1663700" cy="263525"/>
          </a:xfrm>
          <a:prstGeom prst="rect">
            <a:avLst/>
          </a:prstGeom>
          <a:solidFill>
            <a:srgbClr val="C60C3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tIns="91440" bIns="91440"/>
          <a:lstStyle/>
          <a:p>
            <a:pPr eaLnBrk="0" hangingPunct="0">
              <a:defRPr/>
            </a:pPr>
            <a:endParaRPr lang="en-US" dirty="0" err="1">
              <a:solidFill>
                <a:schemeClr val="bg1"/>
              </a:solidFill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5" name="Line 68"/>
          <p:cNvSpPr>
            <a:spLocks noChangeShapeType="1"/>
          </p:cNvSpPr>
          <p:nvPr userDrawn="1"/>
        </p:nvSpPr>
        <p:spPr bwMode="auto">
          <a:xfrm>
            <a:off x="169863" y="6553200"/>
            <a:ext cx="88042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Verdana" pitchFamily="-110" charset="0"/>
              <a:ea typeface="ＭＳ Ｐゴシック" pitchFamily="-110" charset="-128"/>
            </a:endParaRPr>
          </a:p>
        </p:txBody>
      </p:sp>
      <p:pic>
        <p:nvPicPr>
          <p:cNvPr id="6" name="Picture 4" descr="IB_health_logo_Wh_Sm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32675" y="6607175"/>
            <a:ext cx="1414463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634" y="209772"/>
            <a:ext cx="8516866" cy="1072928"/>
          </a:xfrm>
        </p:spPr>
        <p:txBody>
          <a:bodyPr/>
          <a:lstStyle>
            <a:lvl1pPr algn="l">
              <a:defRPr sz="36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66850"/>
            <a:ext cx="6388100" cy="1500187"/>
          </a:xfrm>
        </p:spPr>
        <p:txBody>
          <a:bodyPr/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8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91E964-4C73-4AFC-B6D3-0A257D58BC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ll-out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 bwMode="auto">
          <a:xfrm>
            <a:off x="7315200" y="6584950"/>
            <a:ext cx="1663700" cy="26352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tIns="91440" bIns="91440"/>
          <a:lstStyle/>
          <a:p>
            <a:pPr eaLnBrk="0" hangingPunct="0">
              <a:defRPr/>
            </a:pPr>
            <a:endParaRPr lang="en-US" dirty="0" err="1">
              <a:solidFill>
                <a:schemeClr val="bg1"/>
              </a:solidFill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5" name="Line 68"/>
          <p:cNvSpPr>
            <a:spLocks noChangeShapeType="1"/>
          </p:cNvSpPr>
          <p:nvPr userDrawn="1"/>
        </p:nvSpPr>
        <p:spPr bwMode="auto">
          <a:xfrm>
            <a:off x="169863" y="6553200"/>
            <a:ext cx="880427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Verdana" pitchFamily="-110" charset="0"/>
              <a:ea typeface="ＭＳ Ｐゴシック" pitchFamily="-110" charset="-128"/>
            </a:endParaRPr>
          </a:p>
        </p:txBody>
      </p:sp>
      <p:pic>
        <p:nvPicPr>
          <p:cNvPr id="6" name="Picture 4" descr="IB_health_logo_Wh_Sm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32675" y="6607175"/>
            <a:ext cx="1414463" cy="15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84" y="254222"/>
            <a:ext cx="8523216" cy="404591"/>
          </a:xfrm>
        </p:spPr>
        <p:txBody>
          <a:bodyPr/>
          <a:lstStyle>
            <a:lvl1pPr algn="l">
              <a:defRPr sz="22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408113"/>
            <a:ext cx="6388100" cy="4992687"/>
          </a:xfr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8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E1ED993-3094-46A1-BA15-899C9AF038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 userDrawn="1"/>
        </p:nvSpPr>
        <p:spPr bwMode="gray">
          <a:xfrm>
            <a:off x="169863" y="150813"/>
            <a:ext cx="2743200" cy="62849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marL="203200" indent="-203200" algn="ctr" defTabSz="912813">
              <a:spcBef>
                <a:spcPct val="25000"/>
              </a:spcBef>
              <a:spcAft>
                <a:spcPct val="25000"/>
              </a:spcAft>
              <a:defRPr/>
            </a:pPr>
            <a:endParaRPr lang="en-US" sz="1300" dirty="0">
              <a:solidFill>
                <a:srgbClr val="FFFFFF"/>
              </a:solidFill>
              <a:latin typeface="Verdana" pitchFamily="-110" charset="0"/>
              <a:ea typeface="Times New Roman" pitchFamily="-110" charset="0"/>
              <a:cs typeface="Times New Roman" pitchFamily="-11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55588"/>
            <a:ext cx="2514947" cy="4619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3382" y="1466850"/>
            <a:ext cx="5673118" cy="4971922"/>
          </a:xfrm>
        </p:spPr>
        <p:txBody>
          <a:bodyPr/>
          <a:lstStyle>
            <a:lvl1pPr marL="342900" indent="-342900">
              <a:buFont typeface="+mj-lt"/>
              <a:buAutoNum type="arabicPeriod"/>
              <a:defRPr/>
            </a:lvl1pPr>
            <a:lvl2pPr marL="623888" indent="-225425">
              <a:spcBef>
                <a:spcPts val="400"/>
              </a:spcBef>
              <a:defRPr/>
            </a:lvl2pPr>
            <a:lvl3pPr marL="914400" indent="-225425">
              <a:spcBef>
                <a:spcPts val="200"/>
              </a:spcBef>
              <a:defRPr sz="1700"/>
            </a:lvl3pPr>
            <a:lvl4pPr marL="1143000" indent="-174625">
              <a:spcBef>
                <a:spcPts val="100"/>
              </a:spcBef>
              <a:defRPr sz="1600"/>
            </a:lvl4pPr>
            <a:lvl5pPr marL="1371600" indent="-171450">
              <a:spcBef>
                <a:spcPts val="5"/>
              </a:spcBef>
              <a:defRPr sz="15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306916" y="1465091"/>
            <a:ext cx="2520818" cy="175736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86551D-F60D-4F7A-B29A-564FB08440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column 18pt w/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 userDrawn="1"/>
        </p:nvCxnSpPr>
        <p:spPr bwMode="auto">
          <a:xfrm>
            <a:off x="298450" y="1773238"/>
            <a:ext cx="41529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" name="Straight Connector 13"/>
          <p:cNvCxnSpPr>
            <a:cxnSpLocks noChangeShapeType="1"/>
          </p:cNvCxnSpPr>
          <p:nvPr userDrawn="1"/>
        </p:nvCxnSpPr>
        <p:spPr bwMode="auto">
          <a:xfrm>
            <a:off x="4673600" y="1773238"/>
            <a:ext cx="41529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8521700" cy="403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98550"/>
            <a:ext cx="415290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824567"/>
            <a:ext cx="4152900" cy="4531783"/>
          </a:xfrm>
        </p:spPr>
        <p:txBody>
          <a:bodyPr/>
          <a:lstStyle>
            <a:lvl1pPr>
              <a:spcBef>
                <a:spcPts val="800"/>
              </a:spcBef>
              <a:defRPr sz="1800"/>
            </a:lvl1pPr>
            <a:lvl2pPr>
              <a:spcBef>
                <a:spcPts val="300"/>
              </a:spcBef>
              <a:defRPr sz="1800"/>
            </a:lvl2pPr>
            <a:lvl3pPr marL="628650" indent="-228600">
              <a:spcBef>
                <a:spcPts val="200"/>
              </a:spcBef>
              <a:defRPr sz="1800"/>
            </a:lvl3pPr>
            <a:lvl4pPr marL="857250" indent="-171450">
              <a:spcBef>
                <a:spcPts val="100"/>
              </a:spcBef>
              <a:defRPr sz="1600"/>
            </a:lvl4pPr>
            <a:lvl5pPr marL="1085850" indent="-171450">
              <a:spcBef>
                <a:spcPts val="0"/>
              </a:spcBef>
              <a:spcAft>
                <a:spcPts val="50"/>
              </a:spcAft>
              <a:tabLst/>
              <a:defRPr sz="1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8363" y="1098550"/>
            <a:ext cx="4154487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8363" y="1824567"/>
            <a:ext cx="4154487" cy="4531783"/>
          </a:xfrm>
        </p:spPr>
        <p:txBody>
          <a:bodyPr/>
          <a:lstStyle>
            <a:lvl1pPr>
              <a:spcBef>
                <a:spcPts val="800"/>
              </a:spcBef>
              <a:defRPr sz="1800"/>
            </a:lvl1pPr>
            <a:lvl2pPr>
              <a:spcBef>
                <a:spcPts val="300"/>
              </a:spcBef>
              <a:defRPr sz="1800"/>
            </a:lvl2pPr>
            <a:lvl3pPr marL="628650" indent="-228600">
              <a:spcBef>
                <a:spcPts val="200"/>
              </a:spcBef>
              <a:defRPr sz="1700"/>
            </a:lvl3pPr>
            <a:lvl4pPr marL="857250" indent="-171450">
              <a:spcBef>
                <a:spcPts val="100"/>
              </a:spcBef>
              <a:defRPr sz="1600"/>
            </a:lvl4pPr>
            <a:lvl5pPr marL="1085850" indent="-171450">
              <a:spcBef>
                <a:spcPts val="0"/>
              </a:spcBef>
              <a:spcAft>
                <a:spcPts val="50"/>
              </a:spcAft>
              <a:tabLst/>
              <a:defRPr sz="15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0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E70A9A-2396-4D38-9067-DFB589FF79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column 16pt w/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 userDrawn="1"/>
        </p:nvCxnSpPr>
        <p:spPr bwMode="auto">
          <a:xfrm>
            <a:off x="298450" y="1773238"/>
            <a:ext cx="41529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" name="Straight Connector 13"/>
          <p:cNvCxnSpPr>
            <a:cxnSpLocks noChangeShapeType="1"/>
          </p:cNvCxnSpPr>
          <p:nvPr userDrawn="1"/>
        </p:nvCxnSpPr>
        <p:spPr bwMode="auto">
          <a:xfrm>
            <a:off x="4673600" y="1773238"/>
            <a:ext cx="41529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5588"/>
            <a:ext cx="8521700" cy="403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98550"/>
            <a:ext cx="4152900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824567"/>
            <a:ext cx="4152900" cy="4531783"/>
          </a:xfrm>
        </p:spPr>
        <p:txBody>
          <a:bodyPr/>
          <a:lstStyle>
            <a:lvl1pPr>
              <a:spcBef>
                <a:spcPts val="800"/>
              </a:spcBef>
              <a:defRPr sz="1600"/>
            </a:lvl1pPr>
            <a:lvl2pPr marL="290513" indent="-176213">
              <a:spcBef>
                <a:spcPts val="400"/>
              </a:spcBef>
              <a:defRPr sz="1600"/>
            </a:lvl2pPr>
            <a:lvl3pPr marL="515938" indent="-171450">
              <a:spcBef>
                <a:spcPts val="200"/>
              </a:spcBef>
              <a:defRPr sz="1500"/>
            </a:lvl3pPr>
            <a:lvl4pPr marL="742950" indent="-173038">
              <a:spcBef>
                <a:spcPts val="100"/>
              </a:spcBef>
              <a:defRPr sz="1400"/>
            </a:lvl4pPr>
            <a:lvl5pPr marL="968375" indent="-171450">
              <a:spcBef>
                <a:spcPts val="0"/>
              </a:spcBef>
              <a:spcAft>
                <a:spcPts val="50"/>
              </a:spcAft>
              <a:tabLst/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8363" y="1098550"/>
            <a:ext cx="4154487" cy="639762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8363" y="1824567"/>
            <a:ext cx="4154487" cy="4531783"/>
          </a:xfrm>
        </p:spPr>
        <p:txBody>
          <a:bodyPr/>
          <a:lstStyle>
            <a:lvl1pPr>
              <a:spcBef>
                <a:spcPts val="800"/>
              </a:spcBef>
              <a:defRPr sz="1600"/>
            </a:lvl1pPr>
            <a:lvl2pPr marL="290513" indent="-176213">
              <a:spcBef>
                <a:spcPts val="400"/>
              </a:spcBef>
              <a:defRPr sz="1600"/>
            </a:lvl2pPr>
            <a:lvl3pPr marL="515938" indent="-171450">
              <a:spcBef>
                <a:spcPts val="200"/>
              </a:spcBef>
              <a:defRPr sz="1500"/>
            </a:lvl3pPr>
            <a:lvl4pPr marL="742950" indent="-173038">
              <a:spcBef>
                <a:spcPts val="100"/>
              </a:spcBef>
              <a:defRPr sz="1400"/>
            </a:lvl4pPr>
            <a:lvl5pPr marL="968375" indent="-171450">
              <a:spcBef>
                <a:spcPts val="0"/>
              </a:spcBef>
              <a:spcAft>
                <a:spcPts val="50"/>
              </a:spcAft>
              <a:tabLst/>
              <a:defRPr sz="13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 Placeholder 3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10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8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A6F2C5-EB33-41D5-93CE-7631DB2EF3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54000"/>
            <a:ext cx="63849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463675"/>
            <a:ext cx="6384925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 flipH="1">
            <a:off x="-304800" y="1700213"/>
            <a:ext cx="2286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en-US"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 flipH="1">
            <a:off x="-304800" y="331788"/>
            <a:ext cx="2286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en-US"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42" name="Line 68"/>
          <p:cNvSpPr>
            <a:spLocks noChangeShapeType="1"/>
          </p:cNvSpPr>
          <p:nvPr/>
        </p:nvSpPr>
        <p:spPr bwMode="auto">
          <a:xfrm>
            <a:off x="169863" y="6553200"/>
            <a:ext cx="8804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latin typeface="Verdana" pitchFamily="-110" charset="0"/>
              <a:ea typeface="ＭＳ Ｐゴシック" pitchFamily="-110" charset="-128"/>
            </a:endParaRPr>
          </a:p>
        </p:txBody>
      </p:sp>
      <p:sp>
        <p:nvSpPr>
          <p:cNvPr id="43" name="Footer Placeholder 35"/>
          <p:cNvSpPr>
            <a:spLocks noGrp="1"/>
          </p:cNvSpPr>
          <p:nvPr>
            <p:ph type="ftr" sz="quarter" idx="3"/>
          </p:nvPr>
        </p:nvSpPr>
        <p:spPr>
          <a:xfrm>
            <a:off x="381000" y="6621463"/>
            <a:ext cx="6311900" cy="15875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 eaLnBrk="0" hangingPunct="0">
              <a:defRPr sz="800" smtClean="0">
                <a:solidFill>
                  <a:schemeClr val="tx1"/>
                </a:solidFill>
                <a:latin typeface="Verdana" pitchFamily="-110" charset="0"/>
                <a:ea typeface="ＭＳ Ｐゴシック" pitchFamily="-110" charset="-128"/>
              </a:defRPr>
            </a:lvl1pPr>
          </a:lstStyle>
          <a:p>
            <a:pPr>
              <a:defRPr/>
            </a:pPr>
            <a:r>
              <a:rPr lang="en-US"/>
              <a:t>Brand Territory Stimuli | CTP| 23 February 2012</a:t>
            </a:r>
            <a:endParaRPr lang="en-US" dirty="0"/>
          </a:p>
        </p:txBody>
      </p:sp>
      <p:sp>
        <p:nvSpPr>
          <p:cNvPr id="44" name="Slide Number Placeholder 36"/>
          <p:cNvSpPr>
            <a:spLocks noGrp="1"/>
          </p:cNvSpPr>
          <p:nvPr>
            <p:ph type="sldNum" sz="quarter" idx="4"/>
          </p:nvPr>
        </p:nvSpPr>
        <p:spPr>
          <a:xfrm>
            <a:off x="76200" y="6619875"/>
            <a:ext cx="261938" cy="16192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 eaLnBrk="0" hangingPunct="0">
              <a:defRPr sz="800" smtClean="0">
                <a:solidFill>
                  <a:schemeClr val="tx1"/>
                </a:solidFill>
                <a:latin typeface="Verdana" pitchFamily="-110" charset="0"/>
                <a:ea typeface="ＭＳ Ｐゴシック" pitchFamily="-110" charset="-128"/>
              </a:defRPr>
            </a:lvl1pPr>
          </a:lstStyle>
          <a:p>
            <a:pPr>
              <a:defRPr/>
            </a:pPr>
            <a:fld id="{E471732A-7C7F-405C-BCB3-F9243A67AE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 flipH="1">
            <a:off x="-304800" y="1520825"/>
            <a:ext cx="228600" cy="0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>
              <a:defRPr/>
            </a:pPr>
            <a:endParaRPr lang="en-US">
              <a:latin typeface="Verdana" pitchFamily="-110" charset="0"/>
              <a:ea typeface="ＭＳ Ｐゴシック" pitchFamily="-110" charset="-128"/>
            </a:endParaRPr>
          </a:p>
        </p:txBody>
      </p:sp>
      <p:pic>
        <p:nvPicPr>
          <p:cNvPr id="1034" name="Picture 2" descr="IB_health_logo_med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7432675" y="6608763"/>
            <a:ext cx="1414463" cy="1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9" r:id="rId3"/>
    <p:sldLayoutId id="2147483668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67" r:id="rId12"/>
    <p:sldLayoutId id="2147483666" r:id="rId13"/>
    <p:sldLayoutId id="2147483679" r:id="rId14"/>
    <p:sldLayoutId id="2147483665" r:id="rId15"/>
    <p:sldLayoutId id="2147483680" r:id="rId16"/>
    <p:sldLayoutId id="2147483681" r:id="rId17"/>
    <p:sldLayoutId id="2147483682" r:id="rId18"/>
    <p:sldLayoutId id="2147483683" r:id="rId19"/>
    <p:sldLayoutId id="2147483684" r:id="rId20"/>
    <p:sldLayoutId id="2147483685" r:id="rId2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algn="l" rtl="0" fontAlgn="base">
        <a:spcBef>
          <a:spcPts val="1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341313" indent="-227013" algn="l" rtl="0" fontAlgn="base">
        <a:spcBef>
          <a:spcPts val="6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2pPr>
      <a:lvl3pPr marL="682625" indent="-227013" algn="l" rtl="0" fontAlgn="base">
        <a:spcBef>
          <a:spcPts val="4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3pPr>
      <a:lvl4pPr marL="1028700" indent="-230188" algn="l" rtl="0" fontAlgn="base">
        <a:spcBef>
          <a:spcPts val="2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4pPr>
      <a:lvl5pPr marL="1373188" indent="-230188" algn="l" rtl="0" fontAlgn="base">
        <a:spcBef>
          <a:spcPts val="1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5pPr>
      <a:lvl6pPr marL="1830388" indent="-230188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6pPr>
      <a:lvl7pPr marL="2287588" indent="-230188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7pPr>
      <a:lvl8pPr marL="2744788" indent="-230188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8pPr>
      <a:lvl9pPr marL="3201988" indent="-230188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304800" y="254000"/>
            <a:ext cx="8521700" cy="404813"/>
          </a:xfrm>
        </p:spPr>
        <p:txBody>
          <a:bodyPr/>
          <a:lstStyle/>
          <a:p>
            <a:r>
              <a:rPr lang="en-US" smtClean="0"/>
              <a:t>Final Recommended Brand Territory Stimuli</a:t>
            </a:r>
          </a:p>
        </p:txBody>
      </p:sp>
      <p:sp>
        <p:nvSpPr>
          <p:cNvPr id="2560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Verdana" pitchFamily="34" charset="0"/>
                <a:ea typeface="ＭＳ Ｐゴシック" pitchFamily="34" charset="-128"/>
              </a:rPr>
              <a:t>Brand Territory Stimuli | CTP| 8 March 2012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</a:bodyPr>
          <a:lstStyle/>
          <a:p>
            <a:fld id="{6B1F37D1-D6F2-4092-AF47-0B03EDEF92B0}" type="slidenum">
              <a:rPr lang="en-US">
                <a:latin typeface="Verdana" pitchFamily="34" charset="0"/>
                <a:ea typeface="ＭＳ Ｐゴシック" pitchFamily="34" charset="-128"/>
              </a:rPr>
              <a:pPr/>
              <a:t>1</a:t>
            </a:fld>
            <a:endParaRPr lang="en-US"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8600" y="609600"/>
            <a:ext cx="4191000" cy="1828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1: The Watchdog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 smtClean="0"/>
              <a:t>The </a:t>
            </a:r>
            <a:r>
              <a:rPr lang="en-US" sz="1100" dirty="0"/>
              <a:t>w</a:t>
            </a:r>
            <a:r>
              <a:rPr lang="en-US" sz="1100" dirty="0" smtClean="0"/>
              <a:t>hite </a:t>
            </a:r>
            <a:r>
              <a:rPr lang="en-US" sz="1100" dirty="0"/>
              <a:t>k</a:t>
            </a:r>
            <a:r>
              <a:rPr lang="en-US" sz="1100" dirty="0" smtClean="0"/>
              <a:t>night</a:t>
            </a:r>
            <a:endParaRPr lang="en-US" sz="1100" dirty="0"/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/>
              <a:t>The </a:t>
            </a:r>
            <a:r>
              <a:rPr lang="en-US" sz="1100" smtClean="0"/>
              <a:t>watchdog</a:t>
            </a:r>
            <a:endParaRPr lang="en-US" sz="1100" dirty="0"/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 smtClean="0"/>
              <a:t>It’s </a:t>
            </a:r>
            <a:r>
              <a:rPr lang="en-US" sz="1100" dirty="0"/>
              <a:t>time to put the industry on a leash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2486025"/>
            <a:ext cx="4191000" cy="17049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2: The Arbiter of Truth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Unbiased information is the only type of information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You haven’t been told the complete truth before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Just the facts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The incubator of new ideas</a:t>
            </a:r>
          </a:p>
          <a:p>
            <a:pPr marL="279400" indent="-2794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You’re being lied to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28600" y="4267200"/>
            <a:ext cx="4191000" cy="21209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3: The Broker/Forum of Communication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Let’s </a:t>
            </a:r>
            <a:r>
              <a:rPr lang="en-US" sz="1100" dirty="0" smtClean="0"/>
              <a:t>talk</a:t>
            </a:r>
            <a:endParaRPr lang="en-US" sz="1100" dirty="0"/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Sometimes adults need adult supervision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 smtClean="0"/>
              <a:t>It’s </a:t>
            </a:r>
            <a:r>
              <a:rPr lang="en-US" sz="1100" dirty="0"/>
              <a:t>time to find the common ground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The forum for the tobacco industry AND those who work against it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48200" y="609600"/>
            <a:ext cx="4191000" cy="1828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4: The Trailblazer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Why can’t there be good tobacco?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Toxicity or Addiction - what’s the real issue?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What’s next for tobacco?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A new business model for the entire tobacco industry</a:t>
            </a:r>
          </a:p>
          <a:p>
            <a:pPr marL="228600" indent="-228600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/>
              <a:t>Understanding addiction is the key to stopping tobacco use</a:t>
            </a:r>
          </a:p>
          <a:p>
            <a:pPr defTabSz="944563">
              <a:tabLst>
                <a:tab pos="228600" algn="l"/>
              </a:tabLst>
              <a:defRPr/>
            </a:pP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648200" y="2501900"/>
            <a:ext cx="4191000" cy="1981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5: The Catalyst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Change starts at the grass roots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 smtClean="0">
                <a:cs typeface="Verdana"/>
              </a:rPr>
              <a:t>The </a:t>
            </a:r>
            <a:r>
              <a:rPr lang="en-US" sz="1100" dirty="0">
                <a:cs typeface="Verdana"/>
              </a:rPr>
              <a:t>community organizer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Putting tobacco first again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648200" y="4511675"/>
            <a:ext cx="4191000" cy="1920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1313" indent="-227013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682625" indent="-2270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028700" indent="-230188" algn="l" rtl="0" eaLnBrk="1" fontAlgn="base" hangingPunct="1">
              <a:spcBef>
                <a:spcPts val="2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1373188" indent="-230188" algn="l" rtl="0" eaLnBrk="1" fontAlgn="base" hangingPunct="1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44563">
              <a:tabLst>
                <a:tab pos="228600" algn="l"/>
              </a:tabLst>
              <a:defRPr/>
            </a:pPr>
            <a:r>
              <a:rPr lang="en-US" sz="1200" b="1" dirty="0" smtClean="0"/>
              <a:t>Territory 6: Redefining Responsibility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Holding every party responsible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Personal responsibility and corporate responsibility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Tobacco is not the enemy</a:t>
            </a:r>
          </a:p>
          <a:p>
            <a:pPr marL="284163" lvl="1" indent="-284163" defTabSz="944563">
              <a:lnSpc>
                <a:spcPct val="90000"/>
              </a:lnSpc>
              <a:spcBef>
                <a:spcPct val="35000"/>
              </a:spcBef>
              <a:buFont typeface="+mj-lt"/>
              <a:buAutoNum type="arabicPeriod"/>
              <a:defRPr/>
            </a:pPr>
            <a:r>
              <a:rPr lang="en-US" sz="1100" dirty="0">
                <a:cs typeface="Verdana"/>
              </a:rPr>
              <a:t>What good is more information?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Health PPT Template 033010">
  <a:themeElements>
    <a:clrScheme name="Custom 39">
      <a:dk1>
        <a:srgbClr val="3C3737"/>
      </a:dk1>
      <a:lt1>
        <a:srgbClr val="FFFFFF"/>
      </a:lt1>
      <a:dk2>
        <a:srgbClr val="C60C30"/>
      </a:dk2>
      <a:lt2>
        <a:srgbClr val="C1B9B1"/>
      </a:lt2>
      <a:accent1>
        <a:srgbClr val="867F78"/>
      </a:accent1>
      <a:accent2>
        <a:srgbClr val="5D5651"/>
      </a:accent2>
      <a:accent3>
        <a:srgbClr val="103B66"/>
      </a:accent3>
      <a:accent4>
        <a:srgbClr val="861D25"/>
      </a:accent4>
      <a:accent5>
        <a:srgbClr val="185A24"/>
      </a:accent5>
      <a:accent6>
        <a:srgbClr val="392047"/>
      </a:accent6>
      <a:hlink>
        <a:srgbClr val="4996C6"/>
      </a:hlink>
      <a:folHlink>
        <a:srgbClr val="8CB133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91440" rIns="91440" bIns="9144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Verdana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noFill/>
        <a:ln w="9525" cap="flat" cmpd="sng" algn="ctr">
          <a:solidFill>
            <a:srgbClr val="867F78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0" tIns="0" rIns="0" bIns="0" rtlCol="0">
        <a:noAutofit/>
      </a:bodyPr>
      <a:lstStyle>
        <a:defPPr>
          <a:defRPr dirty="0" err="1" smtClean="0"/>
        </a:defPPr>
      </a:lstStyle>
    </a:txDef>
  </a:objectDefaults>
  <a:extraClrSchemeLst>
    <a:extraClrScheme>
      <a:clrScheme name="Office Theme 1">
        <a:dk1>
          <a:srgbClr val="3C3737"/>
        </a:dk1>
        <a:lt1>
          <a:srgbClr val="FFFFFF"/>
        </a:lt1>
        <a:dk2>
          <a:srgbClr val="C60C30"/>
        </a:dk2>
        <a:lt2>
          <a:srgbClr val="B7B1A9"/>
        </a:lt2>
        <a:accent1>
          <a:srgbClr val="861D25"/>
        </a:accent1>
        <a:accent2>
          <a:srgbClr val="103B66"/>
        </a:accent2>
        <a:accent3>
          <a:srgbClr val="FFFFFF"/>
        </a:accent3>
        <a:accent4>
          <a:srgbClr val="322D2D"/>
        </a:accent4>
        <a:accent5>
          <a:srgbClr val="C3ABAC"/>
        </a:accent5>
        <a:accent6>
          <a:srgbClr val="0D355C"/>
        </a:accent6>
        <a:hlink>
          <a:srgbClr val="185A24"/>
        </a:hlink>
        <a:folHlink>
          <a:srgbClr val="39204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IBHealth PPT Template 033010.potx</Template>
  <TotalTime>16074</TotalTime>
  <Words>176</Words>
  <Application>Microsoft Macintosh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17</vt:i4>
      </vt:variant>
      <vt:variant>
        <vt:lpstr>Slide Titles</vt:lpstr>
      </vt:variant>
      <vt:variant>
        <vt:i4>1</vt:i4>
      </vt:variant>
    </vt:vector>
  </HeadingPairs>
  <TitlesOfParts>
    <vt:vector size="22" baseType="lpstr">
      <vt:lpstr>Verdana</vt:lpstr>
      <vt:lpstr>ＭＳ Ｐゴシック</vt:lpstr>
      <vt:lpstr>Arial</vt:lpstr>
      <vt:lpstr>Times New Roman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IBHealth PPT Template 033010</vt:lpstr>
      <vt:lpstr>Final Recommended Brand Territory Stimuli</vt:lpstr>
    </vt:vector>
  </TitlesOfParts>
  <Company>Interbrand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 Leopold</dc:creator>
  <cp:lastModifiedBy>Hashini.Seneviratne</cp:lastModifiedBy>
  <cp:revision>245</cp:revision>
  <cp:lastPrinted>2009-09-23T19:53:38Z</cp:lastPrinted>
  <dcterms:created xsi:type="dcterms:W3CDTF">2010-03-26T18:32:27Z</dcterms:created>
  <dcterms:modified xsi:type="dcterms:W3CDTF">2012-03-09T19:34:25Z</dcterms:modified>
</cp:coreProperties>
</file>