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76" r:id="rId5"/>
    <p:sldId id="277" r:id="rId6"/>
    <p:sldId id="272" r:id="rId7"/>
    <p:sldId id="281" r:id="rId8"/>
    <p:sldId id="278" r:id="rId9"/>
    <p:sldId id="280" r:id="rId10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58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BA91B5-F1FB-4367-BA60-135038AD8734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98CCCC-C595-4699-AEEB-0E81D7205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FF03-F54E-41E7-96A1-27CBCA9402A6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3C08-CD35-441E-9B72-0CDF19076A1F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5695-87CF-418C-A87D-D67B6155AAC0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00DA-8EB5-465E-9920-057A69062758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43D-124A-4BD0-89AD-D920E9F67114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0F7-E25A-4247-A49A-3BD67D429495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D63D-A75F-4AA9-8359-8C1C0818C620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9C7-6B52-456F-86B4-BF094819BD25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65-536F-4175-8245-06613867F505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783-4E4C-409C-9E2E-F9588C8F11C7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7A0C-229F-4BF6-9C8C-3B9889837C43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5D4A-15D1-403A-BADC-00AD28A47375}" type="datetime1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Tire Purchase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Workbook Activity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6908800"/>
            <a:ext cx="2849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8860" y="6563360"/>
            <a:ext cx="150876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76" name="Group 75"/>
          <p:cNvGrpSpPr/>
          <p:nvPr/>
        </p:nvGrpSpPr>
        <p:grpSpPr>
          <a:xfrm>
            <a:off x="838200" y="3733800"/>
            <a:ext cx="8549640" cy="3779522"/>
            <a:chOff x="838200" y="3505200"/>
            <a:chExt cx="8549640" cy="3779522"/>
          </a:xfrm>
        </p:grpSpPr>
        <p:sp>
          <p:nvSpPr>
            <p:cNvPr id="77" name="TextBox 76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82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83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" y="876300"/>
            <a:ext cx="26365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8565" y="874395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70" y="874395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838200" y="3764278"/>
            <a:ext cx="8549640" cy="3779522"/>
            <a:chOff x="838200" y="3505200"/>
            <a:chExt cx="8549640" cy="3779522"/>
          </a:xfrm>
        </p:grpSpPr>
        <p:sp>
          <p:nvSpPr>
            <p:cNvPr id="122" name="TextBox 121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27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28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30605"/>
            <a:ext cx="26365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995" y="10287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0287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838200" y="3688078"/>
            <a:ext cx="8549640" cy="3779522"/>
            <a:chOff x="838200" y="3505200"/>
            <a:chExt cx="8549640" cy="3779522"/>
          </a:xfrm>
        </p:grpSpPr>
        <p:sp>
          <p:nvSpPr>
            <p:cNvPr id="120" name="TextBox 119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25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26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63" name="Slide Number Placeholder 1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70" y="9144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370" y="9144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" y="9144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838200" y="3657600"/>
            <a:ext cx="8214360" cy="330375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arenR"/>
            </a:pPr>
            <a:r>
              <a:rPr lang="en-US" sz="1300" dirty="0" smtClean="0"/>
              <a:t>Based on these ratings, please circle above which tire you would choose to purchase.</a:t>
            </a:r>
          </a:p>
          <a:p>
            <a:pPr marL="382059" indent="-382059">
              <a:buAutoNum type="arabicParenR"/>
            </a:pPr>
            <a:r>
              <a:rPr lang="en-US" sz="1300" dirty="0" smtClean="0"/>
              <a:t>In your own words, please explain why you selected the tire you did.</a:t>
            </a:r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r>
              <a:rPr lang="en-US" sz="1300" dirty="0" smtClean="0"/>
              <a:t>On a scale from 1 to 10, how helpful is this rating scale to your tire purchase decision?</a:t>
            </a:r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r>
              <a:rPr lang="en-US" sz="1300" dirty="0" smtClean="0"/>
              <a:t>On a scale from 1 to 10, how likely are you to look up this rating scale during your tire purchase decision?</a:t>
            </a:r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r>
              <a:rPr lang="en-US" sz="1300" dirty="0" smtClean="0"/>
              <a:t>One a scale from 1 to 10, how important are these ratings to your tire purchase decision?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1341120" y="4348480"/>
            <a:ext cx="8046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341120" y="4636347"/>
            <a:ext cx="8046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341120" y="4924213"/>
            <a:ext cx="8046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1314450" y="5278121"/>
            <a:ext cx="7749540" cy="528146"/>
            <a:chOff x="1314450" y="5125721"/>
            <a:chExt cx="7749540" cy="528146"/>
          </a:xfrm>
        </p:grpSpPr>
        <p:sp>
          <p:nvSpPr>
            <p:cNvPr id="123" name="TextBox 122"/>
            <p:cNvSpPr txBox="1"/>
            <p:nvPr/>
          </p:nvSpPr>
          <p:spPr>
            <a:xfrm>
              <a:off x="18173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5158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143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9128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113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1241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018079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723748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29418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141970" y="5305053"/>
              <a:ext cx="41910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639050" y="5125721"/>
              <a:ext cx="14249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Very Helpful</a:t>
              </a:r>
              <a:endParaRPr lang="en-US" sz="13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14450" y="5157229"/>
              <a:ext cx="14249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Not at all Helpful</a:t>
              </a:r>
              <a:endParaRPr lang="en-US" sz="1300" b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299825" y="6131736"/>
            <a:ext cx="7778791" cy="528146"/>
            <a:chOff x="1299825" y="5979336"/>
            <a:chExt cx="7778791" cy="528146"/>
          </a:xfrm>
        </p:grpSpPr>
        <p:sp>
          <p:nvSpPr>
            <p:cNvPr id="136" name="TextBox 135"/>
            <p:cNvSpPr txBox="1"/>
            <p:nvPr/>
          </p:nvSpPr>
          <p:spPr>
            <a:xfrm>
              <a:off x="18147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5132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2117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9102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6087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30982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5498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721167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6837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137669" y="6158668"/>
              <a:ext cx="427703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624425" y="5979336"/>
              <a:ext cx="14541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Very Likely</a:t>
              </a:r>
              <a:endParaRPr lang="en-US" sz="13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299825" y="6010844"/>
              <a:ext cx="14541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Not at all Likely</a:t>
              </a:r>
              <a:endParaRPr lang="en-US" sz="1300" b="1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188720" y="6908976"/>
            <a:ext cx="7875270" cy="528146"/>
            <a:chOff x="1188720" y="6756576"/>
            <a:chExt cx="7875270" cy="528146"/>
          </a:xfrm>
        </p:grpSpPr>
        <p:sp>
          <p:nvSpPr>
            <p:cNvPr id="149" name="TextBox 148"/>
            <p:cNvSpPr txBox="1"/>
            <p:nvPr/>
          </p:nvSpPr>
          <p:spPr>
            <a:xfrm>
              <a:off x="18173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5158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143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128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6113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31241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18079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723748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429418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141970" y="6935908"/>
              <a:ext cx="41910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639050" y="6756576"/>
              <a:ext cx="14249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Very Important</a:t>
              </a:r>
              <a:endParaRPr lang="en-US" sz="13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188720" y="6788084"/>
              <a:ext cx="1676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Not at all Important</a:t>
              </a:r>
              <a:endParaRPr lang="en-US" sz="1300" b="1" dirty="0"/>
            </a:p>
          </p:txBody>
        </p:sp>
      </p:grp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470" y="8382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470" y="8382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" y="838200"/>
            <a:ext cx="264033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144780" y="735612"/>
            <a:ext cx="2598420" cy="2526707"/>
            <a:chOff x="144780" y="735612"/>
            <a:chExt cx="2598420" cy="2526707"/>
          </a:xfrm>
        </p:grpSpPr>
        <p:pic>
          <p:nvPicPr>
            <p:cNvPr id="4" name="Picture 3" descr="EnergyStar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970" y="735612"/>
              <a:ext cx="1844040" cy="18999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4780" y="2667000"/>
              <a:ext cx="2598420" cy="595319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1600" b="1" dirty="0" smtClean="0"/>
                <a:t>Tire 1 is marked with an </a:t>
              </a:r>
              <a:r>
                <a:rPr lang="en-US" sz="1600" b="1" dirty="0" err="1" smtClean="0"/>
                <a:t>EnergyStar</a:t>
              </a:r>
              <a:r>
                <a:rPr lang="en-US" sz="1600" b="1" dirty="0" smtClean="0"/>
                <a:t> label</a:t>
              </a:r>
              <a:endParaRPr lang="en-US" sz="16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36080" y="1319318"/>
            <a:ext cx="3017520" cy="1997892"/>
            <a:chOff x="6736080" y="1319318"/>
            <a:chExt cx="3017520" cy="1997892"/>
          </a:xfrm>
        </p:grpSpPr>
        <p:sp>
          <p:nvSpPr>
            <p:cNvPr id="8" name="TextBox 7"/>
            <p:cNvSpPr txBox="1"/>
            <p:nvPr/>
          </p:nvSpPr>
          <p:spPr>
            <a:xfrm>
              <a:off x="6736080" y="2721891"/>
              <a:ext cx="3017520" cy="595319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1600" b="1" dirty="0" smtClean="0"/>
                <a:t>Tire 3 is not marked with an </a:t>
              </a:r>
              <a:r>
                <a:rPr lang="en-US" sz="1600" b="1" dirty="0" err="1" smtClean="0"/>
                <a:t>EnergyStar</a:t>
              </a:r>
              <a:r>
                <a:rPr lang="en-US" sz="1600" b="1" dirty="0" smtClean="0"/>
                <a:t> or </a:t>
              </a:r>
              <a:r>
                <a:rPr lang="en-US" sz="1600" b="1" dirty="0" err="1" smtClean="0"/>
                <a:t>SmartWay</a:t>
              </a:r>
              <a:r>
                <a:rPr lang="en-US" sz="1600" b="1" dirty="0" smtClean="0"/>
                <a:t> label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6080" y="1319318"/>
              <a:ext cx="3017520" cy="73250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4000" b="1" dirty="0" smtClean="0"/>
                <a:t>TIRE 3</a:t>
              </a:r>
              <a:endParaRPr lang="en-US" sz="4000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353785" y="1302350"/>
            <a:ext cx="2771710" cy="1959969"/>
            <a:chOff x="3552890" y="1302350"/>
            <a:chExt cx="2771710" cy="1959969"/>
          </a:xfrm>
        </p:grpSpPr>
        <p:pic>
          <p:nvPicPr>
            <p:cNvPr id="68" name="Picture 67"/>
            <p:cNvPicPr/>
            <p:nvPr/>
          </p:nvPicPr>
          <p:blipFill>
            <a:blip r:embed="rId3" cstate="print"/>
            <a:srcRect r="45902"/>
            <a:stretch>
              <a:fillRect/>
            </a:stretch>
          </p:blipFill>
          <p:spPr bwMode="auto">
            <a:xfrm>
              <a:off x="3552890" y="1302350"/>
              <a:ext cx="2771710" cy="76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3639535" y="2667000"/>
              <a:ext cx="2598420" cy="595319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1600" b="1" dirty="0" smtClean="0"/>
                <a:t>Tire 2 is marked with an </a:t>
              </a:r>
              <a:r>
                <a:rPr lang="en-US" sz="1600" b="1" dirty="0" err="1" smtClean="0"/>
                <a:t>SmartWay</a:t>
              </a:r>
              <a:r>
                <a:rPr lang="en-US" sz="1600" b="1" dirty="0" smtClean="0"/>
                <a:t> label</a:t>
              </a:r>
              <a:endParaRPr lang="en-US" sz="1600" b="1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28600" y="149705"/>
            <a:ext cx="96012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838200" y="3505200"/>
            <a:ext cx="8549640" cy="3779522"/>
            <a:chOff x="838200" y="3505200"/>
            <a:chExt cx="8549640" cy="3779522"/>
          </a:xfrm>
        </p:grpSpPr>
        <p:sp>
          <p:nvSpPr>
            <p:cNvPr id="74" name="TextBox 73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228600" y="149705"/>
            <a:ext cx="96012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6" name="Group 119"/>
          <p:cNvGrpSpPr/>
          <p:nvPr/>
        </p:nvGrpSpPr>
        <p:grpSpPr>
          <a:xfrm>
            <a:off x="838200" y="3505200"/>
            <a:ext cx="8549640" cy="3779522"/>
            <a:chOff x="838200" y="3505200"/>
            <a:chExt cx="8549640" cy="3779522"/>
          </a:xfrm>
        </p:grpSpPr>
        <p:sp>
          <p:nvSpPr>
            <p:cNvPr id="74" name="TextBox 73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1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2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50545"/>
            <a:ext cx="2838355" cy="29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50545"/>
            <a:ext cx="2838355" cy="29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Handouts for Group Discussion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81000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Sample of Label with an Overall Score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319" y="1557338"/>
            <a:ext cx="495776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1008</Words>
  <Application>Microsoft Office PowerPoint</Application>
  <PresentationFormat>Custom</PresentationFormat>
  <Paragraphs>334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Tire Purchase Discussion</vt:lpstr>
      <vt:lpstr>Slide 2</vt:lpstr>
      <vt:lpstr>Slide 3</vt:lpstr>
      <vt:lpstr>Slide 4</vt:lpstr>
      <vt:lpstr>Slide 5</vt:lpstr>
      <vt:lpstr>Slide 6</vt:lpstr>
      <vt:lpstr>Slide 7</vt:lpstr>
      <vt:lpstr>Additional Handouts for Group Discussion</vt:lpstr>
      <vt:lpstr>Slide 9</vt:lpstr>
    </vt:vector>
  </TitlesOfParts>
  <Company>Edelman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Tire Purchase Discussion</dc:title>
  <dc:creator>Edelman</dc:creator>
  <cp:lastModifiedBy>Ellen Rienzi</cp:lastModifiedBy>
  <cp:revision>63</cp:revision>
  <dcterms:created xsi:type="dcterms:W3CDTF">2010-09-10T20:58:08Z</dcterms:created>
  <dcterms:modified xsi:type="dcterms:W3CDTF">2011-06-21T20:08:18Z</dcterms:modified>
</cp:coreProperties>
</file>