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276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404813" y="6083300"/>
            <a:ext cx="2016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00" tIns="44450" rIns="88900" bIns="44450">
            <a:spAutoFit/>
          </a:bodyPr>
          <a:lstStyle/>
          <a:p>
            <a:pPr defTabSz="8858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</a:rPr>
              <a:t>U.S. Department of the Interior</a:t>
            </a:r>
          </a:p>
          <a:p>
            <a:pPr defTabSz="8858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</a:rPr>
              <a:t>U.S. Geological Survey</a:t>
            </a:r>
          </a:p>
        </p:txBody>
      </p:sp>
      <p:pic>
        <p:nvPicPr>
          <p:cNvPr id="164869" name="Picture 5" descr="ident_4_onscreen_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93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3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4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88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98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42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A48B">
                <a:gamma/>
                <a:shade val="46275"/>
                <a:invGamma/>
              </a:srgbClr>
            </a:gs>
            <a:gs pos="100000">
              <a:srgbClr val="66A48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 descr="ident-small_4_onscreen_png"/>
          <p:cNvPicPr>
            <a:picLocks noChangeAspect="1" noChangeArrowheads="1"/>
          </p:cNvPicPr>
          <p:nvPr/>
        </p:nvPicPr>
        <p:blipFill>
          <a:blip r:embed="rId1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6107113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5867400"/>
            <a:ext cx="822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5638800" y="25400"/>
            <a:ext cx="350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Did you see it?—Report a landslide</a:t>
            </a:r>
          </a:p>
        </p:txBody>
      </p:sp>
    </p:spTree>
    <p:extLst>
      <p:ext uri="{BB962C8B-B14F-4D97-AF65-F5344CB8AC3E}">
        <p14:creationId xmlns:p14="http://schemas.microsoft.com/office/powerpoint/2010/main" val="38459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1. Location</a:t>
            </a:r>
          </a:p>
        </p:txBody>
      </p:sp>
      <p:pic>
        <p:nvPicPr>
          <p:cNvPr id="166918" name="Picture 6" descr="dysi-locatio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7725" y="1371600"/>
            <a:ext cx="483235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5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Section 5. Landslide Description, page 5</a:t>
            </a:r>
          </a:p>
        </p:txBody>
      </p:sp>
      <p:pic>
        <p:nvPicPr>
          <p:cNvPr id="198662" name="Picture 6" descr="dysi-descrip-p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888" y="1371600"/>
            <a:ext cx="4772025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228600" y="2057400"/>
            <a:ext cx="1828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99"/>
                </a:solidFill>
              </a:rPr>
              <a:t>Questions tailored to landslide types </a:t>
            </a:r>
            <a:r>
              <a:rPr lang="en-US" sz="2000" i="1">
                <a:solidFill>
                  <a:srgbClr val="FFFF99"/>
                </a:solidFill>
              </a:rPr>
              <a:t>Rotational</a:t>
            </a:r>
            <a:r>
              <a:rPr lang="en-US" sz="2000">
                <a:solidFill>
                  <a:srgbClr val="FFFF99"/>
                </a:solidFill>
              </a:rPr>
              <a:t>, </a:t>
            </a:r>
            <a:r>
              <a:rPr lang="en-US" sz="2000" i="1">
                <a:solidFill>
                  <a:srgbClr val="FFFF99"/>
                </a:solidFill>
              </a:rPr>
              <a:t>Translational</a:t>
            </a:r>
            <a:r>
              <a:rPr lang="en-US" sz="2000">
                <a:solidFill>
                  <a:srgbClr val="FFFF99"/>
                </a:solidFill>
              </a:rPr>
              <a:t>, </a:t>
            </a:r>
            <a:r>
              <a:rPr lang="en-US" sz="2000" i="1">
                <a:solidFill>
                  <a:srgbClr val="FFFF99"/>
                </a:solidFill>
              </a:rPr>
              <a:t>Spread</a:t>
            </a:r>
            <a:r>
              <a:rPr lang="en-US" sz="2000">
                <a:solidFill>
                  <a:srgbClr val="FFFF99"/>
                </a:solidFill>
              </a:rPr>
              <a:t>, or </a:t>
            </a:r>
            <a:r>
              <a:rPr lang="en-US" sz="2000" i="1">
                <a:solidFill>
                  <a:srgbClr val="FFFF99"/>
                </a:solidFill>
              </a:rPr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24164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Section 6. Questions, Comments, and Contact Information</a:t>
            </a:r>
          </a:p>
        </p:txBody>
      </p:sp>
      <p:pic>
        <p:nvPicPr>
          <p:cNvPr id="182278" name="Picture 6" descr="dysi-contact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2963" y="1371600"/>
            <a:ext cx="4841875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79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Thank you page—what the user sees after clicking the “Submit” button</a:t>
            </a:r>
          </a:p>
        </p:txBody>
      </p:sp>
      <p:pic>
        <p:nvPicPr>
          <p:cNvPr id="200709" name="Picture 5" descr="dysi-thank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4713" y="1371600"/>
            <a:ext cx="4778375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94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2. When?</a:t>
            </a:r>
          </a:p>
        </p:txBody>
      </p:sp>
      <p:pic>
        <p:nvPicPr>
          <p:cNvPr id="172038" name="Picture 6" descr="dysi-whe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7725" y="1371600"/>
            <a:ext cx="483235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22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3. Photo upload</a:t>
            </a:r>
          </a:p>
        </p:txBody>
      </p:sp>
      <p:pic>
        <p:nvPicPr>
          <p:cNvPr id="173062" name="Picture 6" descr="dysi-photo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375" y="1371600"/>
            <a:ext cx="4843463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62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4.  Damage—Yes or no?</a:t>
            </a:r>
          </a:p>
        </p:txBody>
      </p:sp>
      <p:pic>
        <p:nvPicPr>
          <p:cNvPr id="174088" name="Picture 8" descr="dysi_damage-y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775" y="1371600"/>
            <a:ext cx="479425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48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4.  Damage Summary</a:t>
            </a:r>
          </a:p>
        </p:txBody>
      </p:sp>
      <p:pic>
        <p:nvPicPr>
          <p:cNvPr id="189443" name="Picture 3" descr="dysi-damag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375" y="1371600"/>
            <a:ext cx="4843463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01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Section 5. Landslide Description, Yes or no?</a:t>
            </a:r>
          </a:p>
        </p:txBody>
      </p:sp>
      <p:pic>
        <p:nvPicPr>
          <p:cNvPr id="199685" name="Picture 5" descr="dysi-descrip-y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888" y="1371600"/>
            <a:ext cx="4772025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22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Section 5. Landslide Description, page 2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228600" y="2057400"/>
            <a:ext cx="1828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99"/>
                </a:solidFill>
              </a:rPr>
              <a:t>Questions tailored to landslide types </a:t>
            </a:r>
            <a:r>
              <a:rPr lang="en-US" sz="2000" i="1">
                <a:solidFill>
                  <a:srgbClr val="FFFF99"/>
                </a:solidFill>
              </a:rPr>
              <a:t>Rotational</a:t>
            </a:r>
            <a:r>
              <a:rPr lang="en-US" sz="2000">
                <a:solidFill>
                  <a:srgbClr val="FFFF99"/>
                </a:solidFill>
              </a:rPr>
              <a:t>, </a:t>
            </a:r>
            <a:r>
              <a:rPr lang="en-US" sz="2000" i="1">
                <a:solidFill>
                  <a:srgbClr val="FFFF99"/>
                </a:solidFill>
              </a:rPr>
              <a:t>Translational</a:t>
            </a:r>
            <a:r>
              <a:rPr lang="en-US" sz="2000">
                <a:solidFill>
                  <a:srgbClr val="FFFF99"/>
                </a:solidFill>
              </a:rPr>
              <a:t>, </a:t>
            </a:r>
            <a:r>
              <a:rPr lang="en-US" sz="2000" i="1">
                <a:solidFill>
                  <a:srgbClr val="FFFF99"/>
                </a:solidFill>
              </a:rPr>
              <a:t>Spread</a:t>
            </a:r>
            <a:r>
              <a:rPr lang="en-US" sz="2000">
                <a:solidFill>
                  <a:srgbClr val="FFFF99"/>
                </a:solidFill>
              </a:rPr>
              <a:t>, or </a:t>
            </a:r>
            <a:r>
              <a:rPr lang="en-US" sz="2000" i="1">
                <a:solidFill>
                  <a:srgbClr val="FFFF99"/>
                </a:solidFill>
              </a:rPr>
              <a:t>Unknown</a:t>
            </a:r>
          </a:p>
        </p:txBody>
      </p:sp>
      <p:pic>
        <p:nvPicPr>
          <p:cNvPr id="183305" name="Picture 9" descr="dysi-descrip-p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1371600"/>
            <a:ext cx="4795837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0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Section 5. Landslide Description, page 3</a:t>
            </a:r>
          </a:p>
        </p:txBody>
      </p:sp>
      <p:pic>
        <p:nvPicPr>
          <p:cNvPr id="196614" name="Picture 6" descr="dysi-descrip-p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4713" y="1371600"/>
            <a:ext cx="4778375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228600" y="2057400"/>
            <a:ext cx="1828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99"/>
                </a:solidFill>
              </a:rPr>
              <a:t>Questions tailored to landslide types </a:t>
            </a:r>
            <a:r>
              <a:rPr lang="en-US" sz="2000" i="1">
                <a:solidFill>
                  <a:srgbClr val="FFFF99"/>
                </a:solidFill>
              </a:rPr>
              <a:t>Rotational</a:t>
            </a:r>
            <a:r>
              <a:rPr lang="en-US" sz="2000">
                <a:solidFill>
                  <a:srgbClr val="FFFF99"/>
                </a:solidFill>
              </a:rPr>
              <a:t>, </a:t>
            </a:r>
            <a:r>
              <a:rPr lang="en-US" sz="2000" i="1">
                <a:solidFill>
                  <a:srgbClr val="FFFF99"/>
                </a:solidFill>
              </a:rPr>
              <a:t>Translational</a:t>
            </a:r>
            <a:r>
              <a:rPr lang="en-US" sz="2000">
                <a:solidFill>
                  <a:srgbClr val="FFFF99"/>
                </a:solidFill>
              </a:rPr>
              <a:t>, </a:t>
            </a:r>
            <a:r>
              <a:rPr lang="en-US" sz="2000" i="1">
                <a:solidFill>
                  <a:srgbClr val="FFFF99"/>
                </a:solidFill>
              </a:rPr>
              <a:t>Spread</a:t>
            </a:r>
            <a:r>
              <a:rPr lang="en-US" sz="2000">
                <a:solidFill>
                  <a:srgbClr val="FFFF99"/>
                </a:solidFill>
              </a:rPr>
              <a:t>, or </a:t>
            </a:r>
            <a:r>
              <a:rPr lang="en-US" sz="2000" i="1">
                <a:solidFill>
                  <a:srgbClr val="FFFF99"/>
                </a:solidFill>
              </a:rPr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32248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Section 5. Landslide Description, page 4</a:t>
            </a:r>
          </a:p>
        </p:txBody>
      </p:sp>
      <p:pic>
        <p:nvPicPr>
          <p:cNvPr id="197638" name="Picture 6" descr="dysi-descrip-p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8363" y="1371600"/>
            <a:ext cx="4789487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228600" y="2057400"/>
            <a:ext cx="1828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99"/>
                </a:solidFill>
              </a:rPr>
              <a:t>Questions tailored to landslide types </a:t>
            </a:r>
            <a:r>
              <a:rPr lang="en-US" sz="2000" i="1">
                <a:solidFill>
                  <a:srgbClr val="FFFF99"/>
                </a:solidFill>
              </a:rPr>
              <a:t>Rotational</a:t>
            </a:r>
            <a:r>
              <a:rPr lang="en-US" sz="2000">
                <a:solidFill>
                  <a:srgbClr val="FFFF99"/>
                </a:solidFill>
              </a:rPr>
              <a:t>, </a:t>
            </a:r>
            <a:r>
              <a:rPr lang="en-US" sz="2000" i="1">
                <a:solidFill>
                  <a:srgbClr val="FFFF99"/>
                </a:solidFill>
              </a:rPr>
              <a:t>Translational</a:t>
            </a:r>
            <a:r>
              <a:rPr lang="en-US" sz="2000">
                <a:solidFill>
                  <a:srgbClr val="FFFF99"/>
                </a:solidFill>
              </a:rPr>
              <a:t>, </a:t>
            </a:r>
            <a:r>
              <a:rPr lang="en-US" sz="2000" i="1">
                <a:solidFill>
                  <a:srgbClr val="FFFF99"/>
                </a:solidFill>
              </a:rPr>
              <a:t>Spread</a:t>
            </a:r>
            <a:r>
              <a:rPr lang="en-US" sz="2000">
                <a:solidFill>
                  <a:srgbClr val="FFFF99"/>
                </a:solidFill>
              </a:rPr>
              <a:t>, or </a:t>
            </a:r>
            <a:r>
              <a:rPr lang="en-US" sz="2000" i="1">
                <a:solidFill>
                  <a:srgbClr val="FFFF99"/>
                </a:solidFill>
              </a:rPr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31669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-gray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reen-gray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-gray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gray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gray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gray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gray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gray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gray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143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green-gray-template</vt:lpstr>
      <vt:lpstr>Section 1. Location</vt:lpstr>
      <vt:lpstr>Section 2. When?</vt:lpstr>
      <vt:lpstr>Section 3. Photo upload</vt:lpstr>
      <vt:lpstr>Section 4.  Damage—Yes or no?</vt:lpstr>
      <vt:lpstr>Section 4.  Damage Summary</vt:lpstr>
      <vt:lpstr>Section 5. Landslide Description, Yes or no?</vt:lpstr>
      <vt:lpstr>Section 5. Landslide Description, page 2</vt:lpstr>
      <vt:lpstr>Section 5. Landslide Description, page 3</vt:lpstr>
      <vt:lpstr>Section 5. Landslide Description, page 4</vt:lpstr>
      <vt:lpstr>Section 5. Landslide Description, page 5</vt:lpstr>
      <vt:lpstr>Section 6. Questions, Comments, and Contact Information</vt:lpstr>
      <vt:lpstr>Thank you page—what the user sees after clicking the “Submit” button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 Location</dc:title>
  <dc:creator>Ponds, Phadrea</dc:creator>
  <cp:lastModifiedBy>Ponds, Phadrea</cp:lastModifiedBy>
  <cp:revision>1</cp:revision>
  <dcterms:created xsi:type="dcterms:W3CDTF">2011-07-19T21:54:51Z</dcterms:created>
  <dcterms:modified xsi:type="dcterms:W3CDTF">2011-07-19T22:00:34Z</dcterms:modified>
</cp:coreProperties>
</file>