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A3C990-13F3-1E44-968E-C15F263A5622}"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60183-AE3A-F64C-AE6D-721674CAFD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3C990-13F3-1E44-968E-C15F263A5622}"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60183-AE3A-F64C-AE6D-721674CAFD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3C990-13F3-1E44-968E-C15F263A5622}"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60183-AE3A-F64C-AE6D-721674CAFD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3C990-13F3-1E44-968E-C15F263A5622}"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60183-AE3A-F64C-AE6D-721674CAFD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A3C990-13F3-1E44-968E-C15F263A5622}"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60183-AE3A-F64C-AE6D-721674CAFD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A3C990-13F3-1E44-968E-C15F263A5622}"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60183-AE3A-F64C-AE6D-721674CAFD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A3C990-13F3-1E44-968E-C15F263A5622}" type="datetimeFigureOut">
              <a:rPr lang="en-US" smtClean="0"/>
              <a:pPr/>
              <a:t>4/13/2012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D60183-AE3A-F64C-AE6D-721674CAFD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A3C990-13F3-1E44-968E-C15F263A5622}" type="datetimeFigureOut">
              <a:rPr lang="en-US" smtClean="0"/>
              <a:pPr/>
              <a:t>4/13/2012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D60183-AE3A-F64C-AE6D-721674CAFD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3C990-13F3-1E44-968E-C15F263A5622}" type="datetimeFigureOut">
              <a:rPr lang="en-US" smtClean="0"/>
              <a:pPr/>
              <a:t>4/13/2012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D60183-AE3A-F64C-AE6D-721674CAFD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3C990-13F3-1E44-968E-C15F263A5622}"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60183-AE3A-F64C-AE6D-721674CAFD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3C990-13F3-1E44-968E-C15F263A5622}"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60183-AE3A-F64C-AE6D-721674CAFD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3C990-13F3-1E44-968E-C15F263A5622}" type="datetimeFigureOut">
              <a:rPr lang="en-US" smtClean="0"/>
              <a:pPr/>
              <a:t>4/13/2012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60183-AE3A-F64C-AE6D-721674CAFD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97527"/>
            <a:ext cx="7772400" cy="1470025"/>
          </a:xfrm>
        </p:spPr>
        <p:txBody>
          <a:bodyPr/>
          <a:lstStyle/>
          <a:p>
            <a:r>
              <a:rPr lang="en-US" dirty="0" smtClean="0"/>
              <a:t>DOE IMC 2012 Feedback </a:t>
            </a:r>
            <a:r>
              <a:rPr lang="en-US" dirty="0" smtClean="0"/>
              <a:t>Form</a:t>
            </a:r>
            <a:br>
              <a:rPr lang="en-US" dirty="0" smtClean="0"/>
            </a:br>
            <a:r>
              <a:rPr lang="en-US" dirty="0" smtClean="0"/>
              <a:t>OMB Control No. 1910-5160</a:t>
            </a:r>
            <a:endParaRPr lang="en-US" dirty="0"/>
          </a:p>
        </p:txBody>
      </p:sp>
      <p:sp>
        <p:nvSpPr>
          <p:cNvPr id="5" name="Subtitle 4"/>
          <p:cNvSpPr>
            <a:spLocks noGrp="1"/>
          </p:cNvSpPr>
          <p:nvPr>
            <p:ph type="subTitle" idx="1"/>
          </p:nvPr>
        </p:nvSpPr>
        <p:spPr>
          <a:xfrm>
            <a:off x="1371600" y="2895600"/>
            <a:ext cx="6400800" cy="2369129"/>
          </a:xfrm>
        </p:spPr>
        <p:txBody>
          <a:bodyPr>
            <a:normAutofit fontScale="25000" lnSpcReduction="20000"/>
          </a:bodyPr>
          <a:lstStyle/>
          <a:p>
            <a:endParaRPr lang="en-US" i="1" dirty="0" smtClean="0"/>
          </a:p>
          <a:p>
            <a:pPr algn="l">
              <a:lnSpc>
                <a:spcPct val="170000"/>
              </a:lnSpc>
            </a:pPr>
            <a:r>
              <a:rPr lang="en-US" sz="4800" b="1" i="1" dirty="0" smtClean="0">
                <a:solidFill>
                  <a:schemeClr val="tx1"/>
                </a:solidFill>
              </a:rPr>
              <a:t>Public </a:t>
            </a:r>
            <a:r>
              <a:rPr lang="en-US" sz="4800" b="1" i="1" dirty="0" smtClean="0">
                <a:solidFill>
                  <a:schemeClr val="tx1"/>
                </a:solidFill>
              </a:rPr>
              <a:t>reporting burden for this collection of information is estimated to average </a:t>
            </a:r>
            <a:r>
              <a:rPr lang="en-US" sz="4800" b="1" i="1" dirty="0" smtClean="0">
                <a:solidFill>
                  <a:schemeClr val="tx1"/>
                </a:solidFill>
              </a:rPr>
              <a:t> five </a:t>
            </a:r>
            <a:r>
              <a:rPr lang="en-US" sz="4800" b="1" i="1" dirty="0" smtClean="0">
                <a:solidFill>
                  <a:schemeClr val="tx1"/>
                </a:solidFill>
              </a:rPr>
              <a:t>minutes </a:t>
            </a:r>
            <a:r>
              <a:rPr lang="en-US" sz="4800" b="1" i="1" dirty="0" smtClean="0">
                <a:solidFill>
                  <a:schemeClr val="tx1"/>
                </a:solidFill>
              </a:rPr>
              <a:t>per </a:t>
            </a:r>
            <a:r>
              <a:rPr lang="en-US" sz="4800" b="1" i="1" dirty="0" smtClean="0">
                <a:solidFill>
                  <a:schemeClr val="tx1"/>
                </a:solidFill>
              </a:rPr>
              <a:t>response, including the time for reviewing instructions, searching existing data sources, gathering and maintaining the data needed, and completing and reviewing the collection of information.  Send comments regarding this burden estimate or any other aspect of this collection of information, including suggestions for reducing this burden, to Office of the Chief Information Officer, Records Management Division, IM-23, Paperwork Reduction Project (</a:t>
            </a:r>
            <a:r>
              <a:rPr lang="en-US" sz="4800" b="1" i="1" dirty="0" smtClean="0">
                <a:solidFill>
                  <a:schemeClr val="tx1"/>
                </a:solidFill>
              </a:rPr>
              <a:t>1910-5160), </a:t>
            </a:r>
            <a:r>
              <a:rPr lang="en-US" sz="4800" b="1" i="1" dirty="0" smtClean="0">
                <a:solidFill>
                  <a:schemeClr val="tx1"/>
                </a:solidFill>
              </a:rPr>
              <a:t>U.S. Department of Energy, 1000 Independence Ave SW, Washington, DC, 20585-1290; and to the Office of Management and Budget (OMB), OIRA, Paperwork Reduction Project (</a:t>
            </a:r>
            <a:r>
              <a:rPr lang="en-US" sz="4800" b="1" i="1" dirty="0" smtClean="0">
                <a:solidFill>
                  <a:schemeClr val="tx1"/>
                </a:solidFill>
              </a:rPr>
              <a:t>1910-5160), </a:t>
            </a:r>
            <a:r>
              <a:rPr lang="en-US" sz="4800" b="1" i="1" dirty="0" smtClean="0">
                <a:solidFill>
                  <a:schemeClr val="tx1"/>
                </a:solidFill>
              </a:rPr>
              <a:t>Washington, DC  20503</a:t>
            </a:r>
            <a:endParaRPr lang="en-US" sz="48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533" y="1417638"/>
            <a:ext cx="8895231" cy="42912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74638"/>
            <a:ext cx="8686800" cy="64708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15823"/>
            <a:ext cx="9144000" cy="45554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E-Mail respondent receives upon completion of feedback form</a:t>
            </a:r>
            <a:endParaRPr lang="en-US" sz="20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4472" y="1600200"/>
            <a:ext cx="8826402" cy="50222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66" y="1112564"/>
            <a:ext cx="9122534" cy="47199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17" y="1224944"/>
            <a:ext cx="9134784" cy="44125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78816"/>
            <a:ext cx="9144000" cy="55806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5406" y="274638"/>
            <a:ext cx="7469823" cy="65305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8686800" cy="665504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1190" y="274638"/>
            <a:ext cx="8941299" cy="58515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74638"/>
            <a:ext cx="9154476" cy="60341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TotalTime>
  <Words>58</Words>
  <Application>Microsoft Office PowerPoint</Application>
  <PresentationFormat>On-screen Show (4:3)</PresentationFormat>
  <Paragraphs>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DOE IMC 2012 Feedback Form OMB Control No. 1910-5160</vt:lpstr>
      <vt:lpstr>Slide 2</vt:lpstr>
      <vt:lpstr>Slide 3</vt:lpstr>
      <vt:lpstr>Slide 4</vt:lpstr>
      <vt:lpstr>Slide 5</vt:lpstr>
      <vt:lpstr>Slide 6</vt:lpstr>
      <vt:lpstr>Slide 7</vt:lpstr>
      <vt:lpstr>Slide 8</vt:lpstr>
      <vt:lpstr>Slide 9</vt:lpstr>
      <vt:lpstr>Slide 10</vt:lpstr>
      <vt:lpstr>Slide 11</vt:lpstr>
      <vt:lpstr>Slide 12</vt:lpstr>
      <vt:lpstr>E-Mail respondent receives upon completion of feedback form</vt:lpstr>
    </vt:vector>
  </TitlesOfParts>
  <Company>Technology Forums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IMC 2012 Feedback Form</dc:title>
  <dc:creator>IT Department</dc:creator>
  <cp:lastModifiedBy>crutcev</cp:lastModifiedBy>
  <cp:revision>4</cp:revision>
  <dcterms:created xsi:type="dcterms:W3CDTF">2012-04-09T17:47:56Z</dcterms:created>
  <dcterms:modified xsi:type="dcterms:W3CDTF">2012-04-13T13:35:13Z</dcterms:modified>
</cp:coreProperties>
</file>