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CE26D-4537-4ECE-A0A8-A749FE2B6C72}" type="datetimeFigureOut">
              <a:rPr lang="en-US" smtClean="0"/>
              <a:pPr/>
              <a:t>7/8/2011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5BF88-8265-491C-91B7-34E67110B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52400"/>
            <a:ext cx="9144000" cy="6437376"/>
            <a:chOff x="0" y="152400"/>
            <a:chExt cx="9144000" cy="643737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0000" t="11719" r="11875" b="19531"/>
            <a:stretch>
              <a:fillRect/>
            </a:stretch>
          </p:blipFill>
          <p:spPr bwMode="auto">
            <a:xfrm>
              <a:off x="0" y="152400"/>
              <a:ext cx="9144000" cy="6437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7512268" y="4953000"/>
              <a:ext cx="1600200" cy="16317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Bratton</dc:creator>
  <cp:lastModifiedBy>zqi7</cp:lastModifiedBy>
  <cp:revision>1</cp:revision>
  <dcterms:created xsi:type="dcterms:W3CDTF">2011-07-05T17:58:40Z</dcterms:created>
  <dcterms:modified xsi:type="dcterms:W3CDTF">2011-07-08T23:15:57Z</dcterms:modified>
</cp:coreProperties>
</file>