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343" r:id="rId3"/>
    <p:sldId id="380" r:id="rId4"/>
    <p:sldId id="378" r:id="rId5"/>
    <p:sldId id="379" r:id="rId6"/>
    <p:sldId id="381" r:id="rId7"/>
    <p:sldId id="382" r:id="rId8"/>
    <p:sldId id="383" r:id="rId9"/>
    <p:sldId id="384" r:id="rId10"/>
    <p:sldId id="385" r:id="rId11"/>
    <p:sldId id="386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19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4396" autoAdjust="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B79C1EB7-8716-4E31-8C3E-D6A61FB3CC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1E0C3332-F8F9-4710-9E04-3252E20F38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til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95600" y="6245225"/>
            <a:ext cx="5562600" cy="4762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3048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3048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9050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9050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ody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3048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9050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533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1039" name="Picture 15" descr="ttb-col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4572000"/>
            <a:ext cx="1981200" cy="1981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6400800" cy="1143000"/>
          </a:xfrm>
        </p:spPr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Current Process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Form 5100.51</a:t>
            </a:r>
          </a:p>
        </p:txBody>
      </p:sp>
      <p:pic>
        <p:nvPicPr>
          <p:cNvPr id="55302" name="Picture 6" descr="Form 5100 51_8-14_ - JMB edits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0"/>
            <a:ext cx="4168775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    (Comments)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1600200"/>
            <a:ext cx="63246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      (Supplemental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Documentation)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80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1600200"/>
            <a:ext cx="638628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Paper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63246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Company/Product Identifying Information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(Items 1-5)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(Items 1-3 of 5100.51)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2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624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(Items 1-3 of 5100.51)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17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(Items 1-5 of 5100.51)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3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395" y="1447800"/>
            <a:ext cx="641800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Paper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Information pertaining to formula and process of product (Items 6-12)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236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(Items 8-9 of 5100.51)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6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799" y="1524000"/>
            <a:ext cx="628356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(Item 6 of 5100.51)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71600"/>
            <a:ext cx="6553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process for </a:t>
            </a:r>
            <a:br>
              <a:rPr lang="en-US" dirty="0" smtClean="0"/>
            </a:br>
            <a:r>
              <a:rPr lang="en-US" dirty="0" smtClean="0"/>
              <a:t>Form 5100.51</a:t>
            </a:r>
            <a:endParaRPr lang="en-US" dirty="0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236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Formulas Online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(Item 7 of 5100.51)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6096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portfolio">
  <a:themeElements>
    <a:clrScheme name="Digital portfolio 13">
      <a:dk1>
        <a:srgbClr val="000000"/>
      </a:dk1>
      <a:lt1>
        <a:srgbClr val="FFFFFF"/>
      </a:lt1>
      <a:dk2>
        <a:srgbClr val="3366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006666"/>
      </a:hlink>
      <a:folHlink>
        <a:srgbClr val="006666"/>
      </a:folHlink>
    </a:clrScheme>
    <a:fontScheme name="Digital portfoli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portfol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portfol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portfol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portfol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portfol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portfol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portfolio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006666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portfolio</Template>
  <TotalTime>2540</TotalTime>
  <Words>116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Digital portfolio</vt:lpstr>
      <vt:lpstr>  </vt:lpstr>
      <vt:lpstr>Paper process for  Form 5100.51</vt:lpstr>
      <vt:lpstr>Electronic process for  Form 5100.51</vt:lpstr>
      <vt:lpstr>Electronic process for  Form 5100.51</vt:lpstr>
      <vt:lpstr>Electronic process for  Form 5100.51</vt:lpstr>
      <vt:lpstr>Paper process for  Form 5100.51</vt:lpstr>
      <vt:lpstr>Electronic process for  Form 5100.51</vt:lpstr>
      <vt:lpstr>Electronic process for  Form 5100.51</vt:lpstr>
      <vt:lpstr>Electronic process for  Form 5100.51</vt:lpstr>
      <vt:lpstr>Electronic process for  Form 5100.51</vt:lpstr>
      <vt:lpstr>Electronic process for  Form 5100.51</vt:lpstr>
    </vt:vector>
  </TitlesOfParts>
  <Company>TTB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BEVERAGE FORMULA SEMINAR</dc:title>
  <dc:creator>TTB</dc:creator>
  <cp:lastModifiedBy>MWELLERBE</cp:lastModifiedBy>
  <cp:revision>121</cp:revision>
  <dcterms:created xsi:type="dcterms:W3CDTF">2006-04-07T18:58:40Z</dcterms:created>
  <dcterms:modified xsi:type="dcterms:W3CDTF">2011-04-06T14:51:47Z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TC100435421033</vt:lpwstr>
  </property>
</Properties>
</file>