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08" autoAdjust="0"/>
    <p:restoredTop sz="94660"/>
  </p:normalViewPr>
  <p:slideViewPr>
    <p:cSldViewPr>
      <p:cViewPr varScale="1">
        <p:scale>
          <a:sx n="63" d="100"/>
          <a:sy n="63" d="100"/>
        </p:scale>
        <p:origin x="-82" y="-8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419F-E94B-404C-A7DD-914940C49818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83A-F32F-4F05-86A1-DBA3C0249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10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419F-E94B-404C-A7DD-914940C49818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83A-F32F-4F05-86A1-DBA3C0249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6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419F-E94B-404C-A7DD-914940C49818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83A-F32F-4F05-86A1-DBA3C0249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263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419F-E94B-404C-A7DD-914940C49818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83A-F32F-4F05-86A1-DBA3C0249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05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419F-E94B-404C-A7DD-914940C49818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83A-F32F-4F05-86A1-DBA3C0249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133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419F-E94B-404C-A7DD-914940C49818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83A-F32F-4F05-86A1-DBA3C0249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626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419F-E94B-404C-A7DD-914940C49818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83A-F32F-4F05-86A1-DBA3C0249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02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419F-E94B-404C-A7DD-914940C49818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83A-F32F-4F05-86A1-DBA3C0249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67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419F-E94B-404C-A7DD-914940C49818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83A-F32F-4F05-86A1-DBA3C0249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85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419F-E94B-404C-A7DD-914940C49818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83A-F32F-4F05-86A1-DBA3C0249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215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419F-E94B-404C-A7DD-914940C49818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83A-F32F-4F05-86A1-DBA3C0249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695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F419F-E94B-404C-A7DD-914940C49818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0283A-F32F-4F05-86A1-DBA3C0249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644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985" y="2209800"/>
            <a:ext cx="7022284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HHS SAS Costs Distributed, 2008-2011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51054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Source:</a:t>
            </a:r>
            <a:r>
              <a:rPr lang="en-US" sz="1200" dirty="0" smtClean="0"/>
              <a:t> SAS Strategy Workgroup</a:t>
            </a:r>
          </a:p>
          <a:p>
            <a:r>
              <a:rPr lang="en-US" sz="1200" dirty="0" smtClean="0"/>
              <a:t>Final Report to the CDC Management Board</a:t>
            </a:r>
          </a:p>
          <a:p>
            <a:r>
              <a:rPr lang="en-US" sz="1200" dirty="0" smtClean="0"/>
              <a:t>April 2011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33400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Attachment A – HHS SAS cost distribution, 2008-2011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516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29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HHS SAS Costs Distributed, 2008-2011</vt:lpstr>
    </vt:vector>
  </TitlesOfParts>
  <Company>Centers for Disease Control and Prevention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CDC User</cp:lastModifiedBy>
  <cp:revision>3</cp:revision>
  <cp:lastPrinted>2013-02-14T17:29:04Z</cp:lastPrinted>
  <dcterms:created xsi:type="dcterms:W3CDTF">2013-02-14T13:15:03Z</dcterms:created>
  <dcterms:modified xsi:type="dcterms:W3CDTF">2013-02-14T18:00:30Z</dcterms:modified>
</cp:coreProperties>
</file>