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sldIdLst>
    <p:sldId id="258" r:id="rId5"/>
    <p:sldId id="355" r:id="rId6"/>
    <p:sldId id="356" r:id="rId7"/>
    <p:sldId id="35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91002B-4B0B-4A97-BF07-88D65B056D91}">
          <p14:sldIdLst>
            <p14:sldId id="258"/>
          </p14:sldIdLst>
        </p14:section>
        <p14:section name="Untitled Section" id="{03A4EE1B-A35D-4AAE-83C8-0A5057E7FCD6}">
          <p14:sldIdLst>
            <p14:sldId id="355"/>
            <p14:sldId id="356"/>
            <p14:sldId id="35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399FF"/>
    <a:srgbClr val="F79646"/>
    <a:srgbClr val="60E146"/>
    <a:srgbClr val="4BACC6"/>
    <a:srgbClr val="007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88632" autoAdjust="0"/>
  </p:normalViewPr>
  <p:slideViewPr>
    <p:cSldViewPr>
      <p:cViewPr>
        <p:scale>
          <a:sx n="60" d="100"/>
          <a:sy n="60" d="100"/>
        </p:scale>
        <p:origin x="-58" y="-6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37C9F-A63C-4D65-9F15-393A7C0B70D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9D50AA7-0623-4FB2-B8B3-90372A21EE4A}">
      <dgm:prSet/>
      <dgm:spPr/>
      <dgm:t>
        <a:bodyPr/>
        <a:lstStyle/>
        <a:p>
          <a:pPr rtl="0"/>
          <a:r>
            <a:rPr lang="en-US" smtClean="0"/>
            <a:t>SAS Grantee License Request and Fulfillment Process – SharePoint</a:t>
          </a:r>
          <a:endParaRPr lang="en-US"/>
        </a:p>
      </dgm:t>
    </dgm:pt>
    <dgm:pt modelId="{AB3C0C42-F0DA-4A32-A6C8-7C0B7563AA7C}" type="parTrans" cxnId="{845C8F9C-55B3-420A-8866-55D1E7461D28}">
      <dgm:prSet/>
      <dgm:spPr/>
      <dgm:t>
        <a:bodyPr/>
        <a:lstStyle/>
        <a:p>
          <a:endParaRPr lang="en-US"/>
        </a:p>
      </dgm:t>
    </dgm:pt>
    <dgm:pt modelId="{B89CCD2D-B4E7-4CC6-9A00-2BB69E29BE3F}" type="sibTrans" cxnId="{845C8F9C-55B3-420A-8866-55D1E7461D28}">
      <dgm:prSet/>
      <dgm:spPr/>
      <dgm:t>
        <a:bodyPr/>
        <a:lstStyle/>
        <a:p>
          <a:endParaRPr lang="en-US"/>
        </a:p>
      </dgm:t>
    </dgm:pt>
    <dgm:pt modelId="{8179816F-7B44-409E-A0AE-C02FA2D1CDFD}" type="pres">
      <dgm:prSet presAssocID="{39C37C9F-A63C-4D65-9F15-393A7C0B70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37E62E-BBA6-4DC1-B339-45A185BBFB79}" type="pres">
      <dgm:prSet presAssocID="{89D50AA7-0623-4FB2-B8B3-90372A21EE4A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5C8F9C-55B3-420A-8866-55D1E7461D28}" srcId="{39C37C9F-A63C-4D65-9F15-393A7C0B70DB}" destId="{89D50AA7-0623-4FB2-B8B3-90372A21EE4A}" srcOrd="0" destOrd="0" parTransId="{AB3C0C42-F0DA-4A32-A6C8-7C0B7563AA7C}" sibTransId="{B89CCD2D-B4E7-4CC6-9A00-2BB69E29BE3F}"/>
    <dgm:cxn modelId="{730F2CD4-1C21-4DE2-8FEC-AA11750625A6}" type="presOf" srcId="{89D50AA7-0623-4FB2-B8B3-90372A21EE4A}" destId="{C837E62E-BBA6-4DC1-B339-45A185BBFB79}" srcOrd="0" destOrd="0" presId="urn:microsoft.com/office/officeart/2005/8/layout/process1"/>
    <dgm:cxn modelId="{B39DB1BE-9029-4BC7-8503-846A6505D6CA}" type="presOf" srcId="{39C37C9F-A63C-4D65-9F15-393A7C0B70DB}" destId="{8179816F-7B44-409E-A0AE-C02FA2D1CDFD}" srcOrd="0" destOrd="0" presId="urn:microsoft.com/office/officeart/2005/8/layout/process1"/>
    <dgm:cxn modelId="{36EFC1FF-7D33-4DD8-B302-9D4C6A80459A}" type="presParOf" srcId="{8179816F-7B44-409E-A0AE-C02FA2D1CDFD}" destId="{C837E62E-BBA6-4DC1-B339-45A185BBFB79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37E62E-BBA6-4DC1-B339-45A185BBFB79}">
      <dsp:nvSpPr>
        <dsp:cNvPr id="0" name=""/>
        <dsp:cNvSpPr/>
      </dsp:nvSpPr>
      <dsp:spPr>
        <a:xfrm>
          <a:off x="3720" y="0"/>
          <a:ext cx="7612558" cy="1323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smtClean="0"/>
            <a:t>SAS Grantee License Request and Fulfillment Process – SharePoint</a:t>
          </a:r>
          <a:endParaRPr lang="en-US" sz="3500" kern="1200"/>
        </a:p>
      </dsp:txBody>
      <dsp:txXfrm>
        <a:off x="42482" y="38762"/>
        <a:ext cx="7535034" cy="1245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9E404-5D89-4D37-9235-7B746DC46E7F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9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C1204-DEEA-4D27-8390-6EE9B9E158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94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91025"/>
            <a:ext cx="1263650" cy="274638"/>
          </a:xfrm>
          <a:noFill/>
          <a:ln/>
        </p:spPr>
        <p:txBody>
          <a:bodyPr/>
          <a:lstStyle/>
          <a:p>
            <a:endParaRPr lang="en-US" dirty="0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Quality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C1204-DEEA-4D27-8390-6EE9B9E158C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55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FMO must submit IAA to NIH November 30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C1204-DEEA-4D27-8390-6EE9B9E158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2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 descr="cd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90448"/>
            <a:ext cx="9144000" cy="8675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80" y="275333"/>
            <a:ext cx="8966921" cy="7679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64" y="1599903"/>
            <a:ext cx="4040763" cy="4527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275" y="1599903"/>
            <a:ext cx="4042289" cy="219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5275" y="3935016"/>
            <a:ext cx="4042289" cy="21922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08365" y="5985867"/>
            <a:ext cx="2135635" cy="32295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97409-AFA3-40FC-8695-B1932342A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514600"/>
            <a:ext cx="914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DC logo Head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89464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/>
          <a:lstStyle>
            <a:lvl3pPr algn="l"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NIOSH IT Forum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Overviews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BA59F0-F51C-482B-8D9C-FA232CE04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6675"/>
            <a:ext cx="7086600" cy="685800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717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1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7" name="Picture 6" descr="cd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90448"/>
            <a:ext cx="9144000" cy="8675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NIOSH IT Forum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Overviews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9F0-F51C-482B-8D9C-FA232CE04FB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CDC logo Head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89464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28800" y="66675"/>
            <a:ext cx="7086600" cy="685800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NIOSH IT Forum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Overviews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9F0-F51C-482B-8D9C-FA232CE04FB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CDC logo Head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894648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28800" y="66675"/>
            <a:ext cx="7086600" cy="685800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NIOSH IT Forum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Overviews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9F0-F51C-482B-8D9C-FA232CE04FB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CDC logo Head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894648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28800" y="66675"/>
            <a:ext cx="7086600" cy="685800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NIOSH IT Forum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Overviews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9F0-F51C-482B-8D9C-FA232CE04FB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Small Logo CDC.png"/>
          <p:cNvPicPr>
            <a:picLocks noChangeAspect="1"/>
          </p:cNvPicPr>
          <p:nvPr userDrawn="1"/>
        </p:nvPicPr>
        <p:blipFill>
          <a:blip r:embed="rId2" cstate="print"/>
          <a:srcRect r="59912"/>
          <a:stretch>
            <a:fillRect/>
          </a:stretch>
        </p:blipFill>
        <p:spPr>
          <a:xfrm>
            <a:off x="7257481" y="0"/>
            <a:ext cx="1886519" cy="9143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cd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90448"/>
            <a:ext cx="9144000" cy="86755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NIOSH IT Forum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Overviews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A59F0-F51C-482B-8D9C-FA232CE04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60" r:id="rId10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gif"/><Relationship Id="rId7" Type="http://schemas.openxmlformats.org/officeDocument/2006/relationships/diagramColors" Target="../diagrams/colors1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CDC SAS License Process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V1_I1_A4" descr="Description: http://esp.cdc.gov/sites/OCOO/_layouts/FormResource.aspx?solutionId=I%3A5a4c5c8e-9e0d-4f0d-823c-4d4d939980c8%3Ac7a52e7e-f726-411e-a1e9-a7669e860c3a%3A634631809570000000&amp;solutionFile=638F239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694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24, 2013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145534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Attachment </a:t>
            </a:r>
            <a:r>
              <a:rPr lang="en-US" dirty="0" smtClean="0"/>
              <a:t>B </a:t>
            </a:r>
            <a:r>
              <a:rPr lang="en-US" dirty="0" smtClean="0"/>
              <a:t>– CDC SAS license process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86200" cy="4525963"/>
          </a:xfrm>
        </p:spPr>
        <p:txBody>
          <a:bodyPr>
            <a:normAutofit/>
          </a:bodyPr>
          <a:lstStyle/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License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Request and Fulfillment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Process Improvement Plan (PDCA)</a:t>
            </a:r>
            <a:endParaRPr lang="en-US" sz="1800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Stakeholder Collaboration (SAS Workgroup/Project Officers)</a:t>
            </a:r>
            <a:endParaRPr lang="en-US" sz="1800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Grantee SharePoint Process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Implementation – May 31,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2012</a:t>
            </a:r>
          </a:p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SAS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Internal Usage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Surveillance by ITSO: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Oct-March 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Data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Call –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CDC Product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Validation: May-June (Report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due to NIH 6/30)</a:t>
            </a:r>
          </a:p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Data Calls – Continued Use and CAN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Collection: Oct-Nov 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 hangingPunct="0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ITSO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Distribution of Renewal Licenses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SAS Workgroup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Overviews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9F0-F51C-482B-8D9C-FA232CE04FB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Process Management Plan</a:t>
            </a:r>
            <a:br>
              <a:rPr lang="en-US" dirty="0" smtClean="0"/>
            </a:br>
            <a:r>
              <a:rPr lang="en-US" sz="2800" dirty="0" smtClean="0"/>
              <a:t>Milestone</a:t>
            </a:r>
            <a:endParaRPr lang="en-US" sz="28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97" y="2514600"/>
            <a:ext cx="4377103" cy="2483019"/>
          </a:xfrm>
        </p:spPr>
      </p:pic>
      <p:sp>
        <p:nvSpPr>
          <p:cNvPr id="8" name="TextBox 7"/>
          <p:cNvSpPr txBox="1"/>
          <p:nvPr/>
        </p:nvSpPr>
        <p:spPr>
          <a:xfrm>
            <a:off x="457200" y="5867400"/>
            <a:ext cx="266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CDC SAS Workgroup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1867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95400"/>
            <a:ext cx="8051507" cy="4495800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Overviews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9F0-F51C-482B-8D9C-FA232CE04FB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Process Management Plan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6139190"/>
            <a:ext cx="266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CDC SAS Workgroup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7740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31" y="1828799"/>
            <a:ext cx="8272569" cy="339774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1432080" cy="1783080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1371600" y="382220"/>
          <a:ext cx="7620000" cy="132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5671810"/>
            <a:ext cx="266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CDC SAS Workgroup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6898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9DDEE752762F45A2C00238BE15C97F" ma:contentTypeVersion="0" ma:contentTypeDescription="Create a new document." ma:contentTypeScope="" ma:versionID="923862812c55153adaa3e35269bf5ac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96FF18-8DC1-4CA8-9CC4-2A04C79477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9D5D659-BFB7-477D-9E98-35FB5B9DE891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7C11F52-F234-4203-8265-1BE5AFE317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12046</TotalTime>
  <Words>129</Words>
  <Application>Microsoft Office PowerPoint</Application>
  <PresentationFormat>On-screen Show (4:3)</PresentationFormat>
  <Paragraphs>25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CDC SAS License Process</vt:lpstr>
      <vt:lpstr>SAS Process Management Plan Milestone</vt:lpstr>
      <vt:lpstr>SAS Process Management Plan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Peggy</dc:creator>
  <cp:lastModifiedBy>CDC User</cp:lastModifiedBy>
  <cp:revision>375</cp:revision>
  <cp:lastPrinted>2012-05-17T12:43:43Z</cp:lastPrinted>
  <dcterms:created xsi:type="dcterms:W3CDTF">2010-03-24T19:31:29Z</dcterms:created>
  <dcterms:modified xsi:type="dcterms:W3CDTF">2013-02-19T22:34:53Z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0x010100B39DDEE752762F45A2C00238BE15C97F</vt:lpwstr>
  </property>
</Properties>
</file>