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1" r:id="rId33"/>
    <p:sldId id="292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7389F-9EEF-4B19-A67B-B2626F91CCDA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F652A-10EC-4A9E-A7ED-35267EAAD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</a:t>
            </a:r>
            <a:r>
              <a:rPr lang="en-US" baseline="0" dirty="0" smtClean="0"/>
              <a:t> Filing Deadline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F652A-10EC-4A9E-A7ED-35267EAAD8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C972-CEBE-4226-A3AC-49949B27C86E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Registration Intake 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24000" b="1" dirty="0" smtClean="0"/>
              <a:t>Call </a:t>
            </a:r>
            <a:r>
              <a:rPr lang="en-US" sz="24000" b="1" dirty="0" smtClean="0"/>
              <a:t>Center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FEMA Form 009-0-2T (English) 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Tele-Registration (Call Center)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OMB Control Number: 1660-0002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Expiration Date: 8/31/2013</a:t>
            </a:r>
          </a:p>
          <a:p>
            <a:endParaRPr lang="en-US" sz="2100" b="1" dirty="0" smtClean="0"/>
          </a:p>
          <a:p>
            <a:r>
              <a:rPr lang="en-US" sz="6600" b="1" dirty="0" smtClean="0"/>
              <a:t> </a:t>
            </a:r>
            <a:endParaRPr lang="en-US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72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3850" y="-247650"/>
            <a:ext cx="9791700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91700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"/>
            <a:ext cx="973455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88" y="61913"/>
            <a:ext cx="9401176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72650" cy="209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29</Words>
  <Application>Microsoft Office PowerPoint</Application>
  <PresentationFormat>On-screen Show (4:3)</PresentationFormat>
  <Paragraphs>10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Registration Intake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FEMA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lvickre1</dc:creator>
  <cp:lastModifiedBy>sgreene3</cp:lastModifiedBy>
  <cp:revision>15</cp:revision>
  <dcterms:created xsi:type="dcterms:W3CDTF">2011-01-24T14:00:48Z</dcterms:created>
  <dcterms:modified xsi:type="dcterms:W3CDTF">2011-04-20T21:44:15Z</dcterms:modified>
</cp:coreProperties>
</file>