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7" r:id="rId39"/>
    <p:sldId id="298" r:id="rId40"/>
    <p:sldId id="299" r:id="rId41"/>
    <p:sldId id="293" r:id="rId42"/>
    <p:sldId id="294" r:id="rId43"/>
    <p:sldId id="295" r:id="rId44"/>
    <p:sldId id="296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C751-6298-4CEA-B3EC-A039FFA55179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1656-6263-45C8-9B21-B785D775B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C751-6298-4CEA-B3EC-A039FFA55179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1656-6263-45C8-9B21-B785D775B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C751-6298-4CEA-B3EC-A039FFA55179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1656-6263-45C8-9B21-B785D775B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C751-6298-4CEA-B3EC-A039FFA55179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1656-6263-45C8-9B21-B785D775B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C751-6298-4CEA-B3EC-A039FFA55179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1656-6263-45C8-9B21-B785D775B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C751-6298-4CEA-B3EC-A039FFA55179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1656-6263-45C8-9B21-B785D775B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C751-6298-4CEA-B3EC-A039FFA55179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1656-6263-45C8-9B21-B785D775B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C751-6298-4CEA-B3EC-A039FFA55179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1656-6263-45C8-9B21-B785D775B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C751-6298-4CEA-B3EC-A039FFA55179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1656-6263-45C8-9B21-B785D775B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C751-6298-4CEA-B3EC-A039FFA55179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1656-6263-45C8-9B21-B785D775B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C751-6298-4CEA-B3EC-A039FFA55179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1656-6263-45C8-9B21-B785D775B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EC751-6298-4CEA-B3EC-A039FFA55179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C1656-6263-45C8-9B21-B785D775B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Registration Intake 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26400" dirty="0" smtClean="0"/>
              <a:t>Public</a:t>
            </a:r>
          </a:p>
          <a:p>
            <a:r>
              <a:rPr lang="en-US" sz="4400" b="1" dirty="0" smtClean="0">
                <a:solidFill>
                  <a:schemeClr val="tx1"/>
                </a:solidFill>
              </a:rPr>
              <a:t>FEMA Form 009-0-1Int (English) </a:t>
            </a:r>
          </a:p>
          <a:p>
            <a:r>
              <a:rPr lang="en-US" sz="4400" b="1" dirty="0" smtClean="0">
                <a:solidFill>
                  <a:schemeClr val="tx1"/>
                </a:solidFill>
              </a:rPr>
              <a:t>Internet</a:t>
            </a:r>
          </a:p>
          <a:p>
            <a:r>
              <a:rPr lang="en-US" sz="4400" b="1" dirty="0" smtClean="0">
                <a:solidFill>
                  <a:schemeClr val="tx1"/>
                </a:solidFill>
              </a:rPr>
              <a:t>OMB Control Number: 1660-0002</a:t>
            </a:r>
          </a:p>
          <a:p>
            <a:r>
              <a:rPr lang="en-US" sz="4400" b="1" dirty="0" smtClean="0">
                <a:solidFill>
                  <a:schemeClr val="tx1"/>
                </a:solidFill>
              </a:rPr>
              <a:t>Expiration Date: 8/31/2013</a:t>
            </a:r>
          </a:p>
          <a:p>
            <a:endParaRPr lang="en-US" sz="2100" dirty="0" smtClean="0"/>
          </a:p>
          <a:p>
            <a:r>
              <a:rPr lang="en-US" sz="9600" dirty="0" smtClean="0"/>
              <a:t> </a:t>
            </a:r>
            <a:endParaRPr lang="en-US" sz="9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72650" cy="733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72650" cy="733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"/>
            <a:ext cx="9763125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200"/>
            <a:ext cx="76962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435" y="609600"/>
            <a:ext cx="757496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"/>
            <a:ext cx="8153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"/>
            <a:ext cx="942975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8534400" cy="632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20</Words>
  <Application>Microsoft Office PowerPoint</Application>
  <PresentationFormat>On-screen Show (4:3)</PresentationFormat>
  <Paragraphs>8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Registration Intake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</vt:vector>
  </TitlesOfParts>
  <Company>FEMA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Registration Intake </dc:title>
  <dc:creator>lvickre1</dc:creator>
  <cp:lastModifiedBy>sgreene3</cp:lastModifiedBy>
  <cp:revision>8</cp:revision>
  <dcterms:created xsi:type="dcterms:W3CDTF">2011-01-24T15:05:11Z</dcterms:created>
  <dcterms:modified xsi:type="dcterms:W3CDTF">2011-04-20T21:47:54Z</dcterms:modified>
</cp:coreProperties>
</file>