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7" r:id="rId38"/>
    <p:sldId id="298" r:id="rId39"/>
    <p:sldId id="299" r:id="rId40"/>
    <p:sldId id="292" r:id="rId41"/>
    <p:sldId id="293" r:id="rId42"/>
    <p:sldId id="294" r:id="rId43"/>
    <p:sldId id="295" r:id="rId44"/>
    <p:sldId id="296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27B6-BB6B-445E-9CB5-864FA984103B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969BD-68D9-4DC8-B64E-A06D1AE8E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27B6-BB6B-445E-9CB5-864FA984103B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969BD-68D9-4DC8-B64E-A06D1AE8E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27B6-BB6B-445E-9CB5-864FA984103B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969BD-68D9-4DC8-B64E-A06D1AE8E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27B6-BB6B-445E-9CB5-864FA984103B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969BD-68D9-4DC8-B64E-A06D1AE8E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27B6-BB6B-445E-9CB5-864FA984103B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969BD-68D9-4DC8-B64E-A06D1AE8E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27B6-BB6B-445E-9CB5-864FA984103B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969BD-68D9-4DC8-B64E-A06D1AE8E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27B6-BB6B-445E-9CB5-864FA984103B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969BD-68D9-4DC8-B64E-A06D1AE8E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27B6-BB6B-445E-9CB5-864FA984103B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969BD-68D9-4DC8-B64E-A06D1AE8E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27B6-BB6B-445E-9CB5-864FA984103B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969BD-68D9-4DC8-B64E-A06D1AE8E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27B6-BB6B-445E-9CB5-864FA984103B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969BD-68D9-4DC8-B64E-A06D1AE8E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27B6-BB6B-445E-9CB5-864FA984103B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969BD-68D9-4DC8-B64E-A06D1AE8E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927B6-BB6B-445E-9CB5-864FA984103B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969BD-68D9-4DC8-B64E-A06D1AE8E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Registration Intake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810000"/>
            <a:ext cx="6400800" cy="1752600"/>
          </a:xfrm>
        </p:spPr>
        <p:txBody>
          <a:bodyPr>
            <a:noAutofit/>
          </a:bodyPr>
          <a:lstStyle/>
          <a:p>
            <a:r>
              <a:rPr lang="en-US" sz="5400" dirty="0" smtClean="0"/>
              <a:t>Public </a:t>
            </a:r>
          </a:p>
          <a:p>
            <a:r>
              <a:rPr lang="en-US" sz="5400" dirty="0" smtClean="0"/>
              <a:t>“Spanish”</a:t>
            </a:r>
          </a:p>
          <a:p>
            <a:r>
              <a:rPr lang="en-US" sz="1000" b="1" dirty="0" smtClean="0">
                <a:solidFill>
                  <a:schemeClr val="tx1"/>
                </a:solidFill>
              </a:rPr>
              <a:t>FEMA Form 009-0-2Int (Spanish) </a:t>
            </a:r>
          </a:p>
          <a:p>
            <a:r>
              <a:rPr lang="en-US" sz="1000" b="1" dirty="0" smtClean="0">
                <a:solidFill>
                  <a:schemeClr val="tx1"/>
                </a:solidFill>
              </a:rPr>
              <a:t>Internet</a:t>
            </a:r>
          </a:p>
          <a:p>
            <a:r>
              <a:rPr lang="en-US" sz="1000" b="1" dirty="0" smtClean="0">
                <a:solidFill>
                  <a:schemeClr val="tx1"/>
                </a:solidFill>
              </a:rPr>
              <a:t>OMB Control Number: 1660-0002</a:t>
            </a:r>
          </a:p>
          <a:p>
            <a:r>
              <a:rPr lang="en-US" sz="1000" b="1" dirty="0" smtClean="0">
                <a:solidFill>
                  <a:schemeClr val="tx1"/>
                </a:solidFill>
              </a:rPr>
              <a:t>Expiration Date: 8/31/2013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72650" cy="733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72650" cy="733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33400"/>
            <a:ext cx="7858137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8391651" cy="4479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77" y="533400"/>
            <a:ext cx="8808023" cy="591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" y="371475"/>
            <a:ext cx="821055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599" y="990600"/>
            <a:ext cx="8229601" cy="500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22</Words>
  <Application>Microsoft Office PowerPoint</Application>
  <PresentationFormat>On-screen Show (4:3)</PresentationFormat>
  <Paragraphs>7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Registration Intake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</vt:vector>
  </TitlesOfParts>
  <Company>FEMA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Registration Intake</dc:title>
  <dc:creator>lvickre1</dc:creator>
  <cp:lastModifiedBy>sgreene3</cp:lastModifiedBy>
  <cp:revision>23</cp:revision>
  <dcterms:created xsi:type="dcterms:W3CDTF">2011-01-24T17:19:32Z</dcterms:created>
  <dcterms:modified xsi:type="dcterms:W3CDTF">2011-04-20T21:54:03Z</dcterms:modified>
</cp:coreProperties>
</file>