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5" r:id="rId38"/>
    <p:sldId id="296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15296-5EB2-4B65-86E9-B927525E78F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8B45-D289-42E6-A03C-0B3D2D17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Registration Intake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RIOS              </a:t>
            </a:r>
            <a:r>
              <a:rPr lang="en-US" sz="6000" dirty="0" smtClean="0"/>
              <a:t>Spanish </a:t>
            </a:r>
            <a:r>
              <a:rPr lang="en-US" sz="6000" dirty="0" smtClean="0"/>
              <a:t>Version </a:t>
            </a:r>
          </a:p>
          <a:p>
            <a:r>
              <a:rPr lang="en-US" sz="1100" b="1" dirty="0" smtClean="0">
                <a:solidFill>
                  <a:schemeClr val="tx1"/>
                </a:solidFill>
              </a:rPr>
              <a:t>FEMA </a:t>
            </a:r>
            <a:r>
              <a:rPr lang="en-US" sz="1100" b="1" dirty="0" smtClean="0">
                <a:solidFill>
                  <a:schemeClr val="tx1"/>
                </a:solidFill>
              </a:rPr>
              <a:t>Form 009-0-02S </a:t>
            </a:r>
          </a:p>
          <a:p>
            <a:r>
              <a:rPr lang="en-US" sz="1100" b="1" dirty="0" smtClean="0">
                <a:solidFill>
                  <a:schemeClr val="tx1"/>
                </a:solidFill>
              </a:rPr>
              <a:t>(Spanish)</a:t>
            </a:r>
          </a:p>
          <a:p>
            <a:r>
              <a:rPr lang="en-US" sz="1100" b="1" dirty="0" smtClean="0">
                <a:solidFill>
                  <a:schemeClr val="tx1"/>
                </a:solidFill>
              </a:rPr>
              <a:t>OMB Control Number: 1660-0002</a:t>
            </a:r>
          </a:p>
          <a:p>
            <a:r>
              <a:rPr lang="en-US" sz="1050" b="1" dirty="0" smtClean="0">
                <a:solidFill>
                  <a:schemeClr val="tx1"/>
                </a:solidFill>
              </a:rPr>
              <a:t>Expiration Date: 8/31/2013</a:t>
            </a:r>
          </a:p>
          <a:p>
            <a:r>
              <a:rPr lang="en-US" sz="9600" dirty="0" smtClean="0"/>
              <a:t> 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600" y="1676400"/>
            <a:ext cx="2079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102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64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008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57265"/>
            <a:ext cx="9982200" cy="749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600" y="1676400"/>
            <a:ext cx="2079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5000" y="1676400"/>
            <a:ext cx="2079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50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1676400"/>
            <a:ext cx="2155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54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246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388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722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722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12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484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12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12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532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6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864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12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056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538163"/>
            <a:ext cx="90773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666750"/>
            <a:ext cx="86487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709613"/>
            <a:ext cx="8072438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18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866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74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600" y="1676400"/>
            <a:ext cx="207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  <a:p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484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0" y="1676400"/>
            <a:ext cx="207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OMB No. 1660-0002. </a:t>
            </a:r>
            <a:r>
              <a:rPr lang="en-US" sz="900" dirty="0" err="1"/>
              <a:t>Termina</a:t>
            </a:r>
            <a:r>
              <a:rPr lang="en-US" sz="900" dirty="0"/>
              <a:t> 8-31-2013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266</Words>
  <Application>Microsoft Office PowerPoint</Application>
  <PresentationFormat>On-screen Show (4:3)</PresentationFormat>
  <Paragraphs>42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Registration Intake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FEMA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Intake</dc:title>
  <dc:creator>lvickre1</dc:creator>
  <cp:lastModifiedBy>sgreene3</cp:lastModifiedBy>
  <cp:revision>14</cp:revision>
  <dcterms:created xsi:type="dcterms:W3CDTF">2011-01-24T20:53:09Z</dcterms:created>
  <dcterms:modified xsi:type="dcterms:W3CDTF">2011-04-20T21:33:01Z</dcterms:modified>
</cp:coreProperties>
</file>