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DC User" initials="C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9-18T10:54:43.048" idx="1">
    <p:pos x="10" y="10"/>
    <p:text>Remove OMB citation on this document. we'll send it as a supplemental form to show what the video is about.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1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0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7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3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7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4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9F14E-45F2-47C7-A06E-59E5A7AF5B97}" type="datetimeFigureOut">
              <a:rPr lang="en-US" smtClean="0"/>
              <a:t>9/20/2013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B22CB-A341-47B1-90C3-655785C27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3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hyperlink" Target="https://www.dropbox.com/s/br44rs72lqdbrko/cdc%20special%20needs%20flu%20shot_05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hyperlink" Target="https://www.dropbox.com/s/br44rs72lqdbrko/cdc%20special%20needs%20flu%20shot_05.mp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hyperlink" Target="https://www.dropbox.com/s/br44rs72lqdbrko/cdc%20special%20needs%20flu%20shot_05.mp4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hyperlink" Target="https://www.dropbox.com/s/br44rs72lqdbrko/cdc%20special%20needs%20flu%20shot_05.mp4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hyperlink" Target="https://www.dropbox.com/s/br44rs72lqdbrko/cdc%20special%20needs%20flu%20shot_05.mp4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hyperlink" Target="https://www.dropbox.com/s/br44rs72lqdbrko/cdc%20special%20needs%20flu%20shot_05.mp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15119" r="7470"/>
          <a:stretch/>
        </p:blipFill>
        <p:spPr>
          <a:xfrm>
            <a:off x="870333" y="594911"/>
            <a:ext cx="10532126" cy="56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8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16286" r="7199" b="6868"/>
          <a:stretch/>
        </p:blipFill>
        <p:spPr>
          <a:xfrm>
            <a:off x="727112" y="1200839"/>
            <a:ext cx="10587211" cy="507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15954" r="6928" b="2200"/>
          <a:stretch/>
        </p:blipFill>
        <p:spPr>
          <a:xfrm>
            <a:off x="738130" y="1178805"/>
            <a:ext cx="10609243" cy="54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16120" r="6837" b="2701"/>
          <a:stretch/>
        </p:blipFill>
        <p:spPr>
          <a:xfrm>
            <a:off x="716096" y="1189821"/>
            <a:ext cx="10642294" cy="53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73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5786" r="7018"/>
          <a:stretch/>
        </p:blipFill>
        <p:spPr>
          <a:xfrm>
            <a:off x="793214" y="859314"/>
            <a:ext cx="10576193" cy="55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4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18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opbox - CDC Special Needs Flu Shot_05.mp4 - Windows Internet Explorer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6786" r="7741"/>
          <a:stretch/>
        </p:blipFill>
        <p:spPr>
          <a:xfrm>
            <a:off x="760164" y="1233889"/>
            <a:ext cx="10488058" cy="54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85"/>
            <a:ext cx="12192000" cy="660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5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opbox - CDC Special Needs Flu Shot_05.mp4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21787" r="6747"/>
          <a:stretch/>
        </p:blipFill>
        <p:spPr>
          <a:xfrm>
            <a:off x="694063" y="1057619"/>
            <a:ext cx="10708395" cy="51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20786" r="813" b="334"/>
          <a:stretch/>
        </p:blipFill>
        <p:spPr>
          <a:xfrm>
            <a:off x="374572" y="815248"/>
            <a:ext cx="11564039" cy="52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16285" r="7018" b="7368"/>
          <a:stretch/>
        </p:blipFill>
        <p:spPr>
          <a:xfrm>
            <a:off x="705079" y="1200839"/>
            <a:ext cx="10631277" cy="50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99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16953" r="7380" b="7701"/>
          <a:stretch/>
        </p:blipFill>
        <p:spPr>
          <a:xfrm>
            <a:off x="870332" y="1244905"/>
            <a:ext cx="10421957" cy="49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15954" r="8464" b="8201"/>
          <a:stretch/>
        </p:blipFill>
        <p:spPr>
          <a:xfrm>
            <a:off x="738130" y="1178805"/>
            <a:ext cx="10421957" cy="50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36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box - CDC Special Needs Flu Shot_05.mp4 - Windows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16619" r="6928" b="7534"/>
          <a:stretch/>
        </p:blipFill>
        <p:spPr>
          <a:xfrm>
            <a:off x="705080" y="1222872"/>
            <a:ext cx="10642293" cy="50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7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sa_hi</dc:creator>
  <cp:lastModifiedBy>CDC User</cp:lastModifiedBy>
  <cp:revision>6</cp:revision>
  <dcterms:created xsi:type="dcterms:W3CDTF">2013-09-10T16:00:06Z</dcterms:created>
  <dcterms:modified xsi:type="dcterms:W3CDTF">2013-09-20T10:58:47Z</dcterms:modified>
</cp:coreProperties>
</file>