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0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3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4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3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9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9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1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7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9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9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4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4B1BF-F051-4673-8B7D-BBBB00C9800A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0657-8388-4692-9AAB-9E9958D01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8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17384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7195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Bartenfeld</dc:creator>
  <cp:lastModifiedBy>CDC User</cp:lastModifiedBy>
  <cp:revision>4</cp:revision>
  <dcterms:created xsi:type="dcterms:W3CDTF">2013-09-17T14:47:55Z</dcterms:created>
  <dcterms:modified xsi:type="dcterms:W3CDTF">2013-09-20T10:52:43Z</dcterms:modified>
</cp:coreProperties>
</file>