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5" r:id="rId8"/>
    <p:sldId id="262" r:id="rId9"/>
    <p:sldId id="263" r:id="rId10"/>
    <p:sldId id="264" r:id="rId11"/>
  </p:sldIdLst>
  <p:sldSz cx="10058400" cy="7772400"/>
  <p:notesSz cx="6858000" cy="9144000"/>
  <p:defaultTextStyle>
    <a:defPPr>
      <a:defRPr lang="en-US"/>
    </a:defPPr>
    <a:lvl1pPr marL="0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4" d="100"/>
          <a:sy n="94" d="100"/>
        </p:scale>
        <p:origin x="-1218" y="-108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243B-3A3E-4F29-B210-52F5BC445CE2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EB7-42D5-4A36-9813-8681D86CF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011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243B-3A3E-4F29-B210-52F5BC445CE2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EB7-42D5-4A36-9813-8681D86CF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900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340" y="311257"/>
            <a:ext cx="2263140" cy="66317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311257"/>
            <a:ext cx="6621780" cy="663172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243B-3A3E-4F29-B210-52F5BC445CE2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EB7-42D5-4A36-9813-8681D86CF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4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243B-3A3E-4F29-B210-52F5BC445CE2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EB7-42D5-4A36-9813-8681D86CF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701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44" y="4994487"/>
            <a:ext cx="8549640" cy="1543685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243B-3A3E-4F29-B210-52F5BC445CE2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EB7-42D5-4A36-9813-8681D86CF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51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813560"/>
            <a:ext cx="4442460" cy="512942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020" y="1813560"/>
            <a:ext cx="4442460" cy="512942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243B-3A3E-4F29-B210-52F5BC445CE2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EB7-42D5-4A36-9813-8681D86CF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072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739795"/>
            <a:ext cx="4444207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2464859"/>
            <a:ext cx="4444207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528" y="1739795"/>
            <a:ext cx="4445953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8" y="2464859"/>
            <a:ext cx="4445953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243B-3A3E-4F29-B210-52F5BC445CE2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EB7-42D5-4A36-9813-8681D86CF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314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243B-3A3E-4F29-B210-52F5BC445CE2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EB7-42D5-4A36-9813-8681D86CF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23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243B-3A3E-4F29-B210-52F5BC445CE2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EB7-42D5-4A36-9813-8681D86CF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233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1" y="309457"/>
            <a:ext cx="3309144" cy="131699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1" y="1626447"/>
            <a:ext cx="3309144" cy="5316538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243B-3A3E-4F29-B210-52F5BC445CE2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EB7-42D5-4A36-9813-8681D86CF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070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B243B-3A3E-4F29-B210-52F5BC445CE2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BEB7-42D5-4A36-9813-8681D86CF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485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813560"/>
            <a:ext cx="9052560" cy="5129425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B243B-3A3E-4F29-B210-52F5BC445CE2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EBEB7-42D5-4A36-9813-8681D86CF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57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8824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1018824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ODI: Vehicle Safety Focus Groups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000"/>
              <a:t>Respondent Handouts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38937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3" t="44921" r="25097" b="1"/>
          <a:stretch/>
        </p:blipFill>
        <p:spPr bwMode="auto">
          <a:xfrm rot="16200000">
            <a:off x="-755904" y="1365505"/>
            <a:ext cx="7315200" cy="5041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8932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Handouts: Taglines</a:t>
            </a:r>
          </a:p>
        </p:txBody>
      </p:sp>
    </p:spTree>
    <p:extLst>
      <p:ext uri="{BB962C8B-B14F-4D97-AF65-F5344CB8AC3E}">
        <p14:creationId xmlns:p14="http://schemas.microsoft.com/office/powerpoint/2010/main" val="1717994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73809" y="1554481"/>
            <a:ext cx="7510782" cy="732508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pPr algn="ctr"/>
            <a:r>
              <a:rPr lang="en-US" sz="4000" b="1" dirty="0"/>
              <a:t>Feel it. File it. Fix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3713480"/>
            <a:ext cx="8633460" cy="1949536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en-US" dirty="0"/>
              <a:t>NOTES: </a:t>
            </a:r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87398" y="6563361"/>
            <a:ext cx="8592345" cy="518375"/>
          </a:xfrm>
          <a:prstGeom prst="rect">
            <a:avLst/>
          </a:prstGeom>
          <a:noFill/>
        </p:spPr>
        <p:txBody>
          <a:bodyPr wrap="none" lIns="101882" tIns="50941" rIns="101882" bIns="50941" rtlCol="0">
            <a:spAutoFit/>
          </a:bodyPr>
          <a:lstStyle/>
          <a:p>
            <a:r>
              <a:rPr lang="en-US" sz="2700" dirty="0"/>
              <a:t>GRADE (CIRCLE ONE):		A	B	C	D	F</a:t>
            </a:r>
          </a:p>
        </p:txBody>
      </p:sp>
    </p:spTree>
    <p:extLst>
      <p:ext uri="{BB962C8B-B14F-4D97-AF65-F5344CB8AC3E}">
        <p14:creationId xmlns:p14="http://schemas.microsoft.com/office/powerpoint/2010/main" val="184091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60220" y="1554481"/>
            <a:ext cx="6537960" cy="1333983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pPr algn="ctr"/>
            <a:r>
              <a:rPr lang="en-US" sz="4000" b="1" dirty="0"/>
              <a:t>Make your car problem </a:t>
            </a:r>
            <a:endParaRPr lang="en-US" sz="4000" b="1" dirty="0" smtClean="0"/>
          </a:p>
          <a:p>
            <a:pPr algn="ctr"/>
            <a:r>
              <a:rPr lang="en-US" sz="4000" b="1" dirty="0" smtClean="0"/>
              <a:t>our </a:t>
            </a:r>
            <a:r>
              <a:rPr lang="en-US" sz="4000" b="1" dirty="0"/>
              <a:t>problem.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3713480"/>
            <a:ext cx="8633460" cy="2257313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en-US" dirty="0"/>
              <a:t>NOTES: </a:t>
            </a:r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87398" y="6563361"/>
            <a:ext cx="8592345" cy="518375"/>
          </a:xfrm>
          <a:prstGeom prst="rect">
            <a:avLst/>
          </a:prstGeom>
          <a:noFill/>
        </p:spPr>
        <p:txBody>
          <a:bodyPr wrap="none" lIns="101882" tIns="50941" rIns="101882" bIns="50941" rtlCol="0">
            <a:spAutoFit/>
          </a:bodyPr>
          <a:lstStyle/>
          <a:p>
            <a:r>
              <a:rPr lang="en-US" sz="2700" dirty="0"/>
              <a:t>GRADE (CIRCLE ONE):		A	B	C	D	F</a:t>
            </a:r>
          </a:p>
        </p:txBody>
      </p:sp>
    </p:spTree>
    <p:extLst>
      <p:ext uri="{BB962C8B-B14F-4D97-AF65-F5344CB8AC3E}">
        <p14:creationId xmlns:p14="http://schemas.microsoft.com/office/powerpoint/2010/main" val="2191006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73809" y="1554481"/>
            <a:ext cx="7510782" cy="1333983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pPr algn="ctr"/>
            <a:r>
              <a:rPr lang="en-US" sz="4000" b="1" dirty="0"/>
              <a:t>Your car problem should be </a:t>
            </a:r>
            <a:endParaRPr lang="en-US" sz="4000" b="1" dirty="0" smtClean="0"/>
          </a:p>
          <a:p>
            <a:pPr algn="ctr"/>
            <a:r>
              <a:rPr lang="en-US" sz="4000" b="1" dirty="0" smtClean="0"/>
              <a:t>our </a:t>
            </a:r>
            <a:r>
              <a:rPr lang="en-US" sz="4000" b="1" dirty="0"/>
              <a:t>car problem.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3713480"/>
            <a:ext cx="8633460" cy="1949536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en-US" dirty="0"/>
              <a:t>NOTES: </a:t>
            </a:r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87398" y="6563361"/>
            <a:ext cx="8592345" cy="518375"/>
          </a:xfrm>
          <a:prstGeom prst="rect">
            <a:avLst/>
          </a:prstGeom>
          <a:noFill/>
        </p:spPr>
        <p:txBody>
          <a:bodyPr wrap="none" lIns="101882" tIns="50941" rIns="101882" bIns="50941" rtlCol="0">
            <a:spAutoFit/>
          </a:bodyPr>
          <a:lstStyle/>
          <a:p>
            <a:r>
              <a:rPr lang="en-US" sz="2700" dirty="0"/>
              <a:t>GRADE (CIRCLE ONE):		A	B	C	D	F</a:t>
            </a:r>
          </a:p>
        </p:txBody>
      </p:sp>
    </p:spTree>
    <p:extLst>
      <p:ext uri="{BB962C8B-B14F-4D97-AF65-F5344CB8AC3E}">
        <p14:creationId xmlns:p14="http://schemas.microsoft.com/office/powerpoint/2010/main" val="2487559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73809" y="1554481"/>
            <a:ext cx="7510782" cy="1333983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pPr algn="ctr"/>
            <a:r>
              <a:rPr lang="en-US" sz="4000" b="1" dirty="0"/>
              <a:t>No safety problem is too small </a:t>
            </a:r>
            <a:endParaRPr lang="en-US" sz="4000" b="1" dirty="0" smtClean="0"/>
          </a:p>
          <a:p>
            <a:pPr algn="ctr"/>
            <a:r>
              <a:rPr lang="en-US" sz="4000" b="1" dirty="0" smtClean="0"/>
              <a:t>for </a:t>
            </a:r>
            <a:r>
              <a:rPr lang="en-US" sz="4000" b="1" dirty="0"/>
              <a:t>a recall.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3713480"/>
            <a:ext cx="8633460" cy="1949536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en-US" dirty="0"/>
              <a:t>NOTES: </a:t>
            </a:r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87398" y="6563361"/>
            <a:ext cx="8592345" cy="518375"/>
          </a:xfrm>
          <a:prstGeom prst="rect">
            <a:avLst/>
          </a:prstGeom>
          <a:noFill/>
        </p:spPr>
        <p:txBody>
          <a:bodyPr wrap="none" lIns="101882" tIns="50941" rIns="101882" bIns="50941" rtlCol="0">
            <a:spAutoFit/>
          </a:bodyPr>
          <a:lstStyle/>
          <a:p>
            <a:r>
              <a:rPr lang="en-US" sz="2700" dirty="0"/>
              <a:t>GRADE (CIRCLE ONE):		A	B	C	D	F</a:t>
            </a:r>
          </a:p>
        </p:txBody>
      </p:sp>
    </p:spTree>
    <p:extLst>
      <p:ext uri="{BB962C8B-B14F-4D97-AF65-F5344CB8AC3E}">
        <p14:creationId xmlns:p14="http://schemas.microsoft.com/office/powerpoint/2010/main" val="3290905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73809" y="1554481"/>
            <a:ext cx="7510782" cy="718430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pPr algn="ctr"/>
            <a:r>
              <a:rPr lang="en-US" sz="4000" b="1" dirty="0"/>
              <a:t>Certify your car problem.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3713480"/>
            <a:ext cx="8633460" cy="1949536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en-US" dirty="0"/>
              <a:t>NOTES: </a:t>
            </a:r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87398" y="6563361"/>
            <a:ext cx="8592345" cy="518375"/>
          </a:xfrm>
          <a:prstGeom prst="rect">
            <a:avLst/>
          </a:prstGeom>
          <a:noFill/>
        </p:spPr>
        <p:txBody>
          <a:bodyPr wrap="none" lIns="101882" tIns="50941" rIns="101882" bIns="50941" rtlCol="0">
            <a:spAutoFit/>
          </a:bodyPr>
          <a:lstStyle/>
          <a:p>
            <a:r>
              <a:rPr lang="en-US" sz="2700" dirty="0"/>
              <a:t>GRADE (CIRCLE ONE):		A	B	C	D	F</a:t>
            </a:r>
          </a:p>
        </p:txBody>
      </p:sp>
    </p:spTree>
    <p:extLst>
      <p:ext uri="{BB962C8B-B14F-4D97-AF65-F5344CB8AC3E}">
        <p14:creationId xmlns:p14="http://schemas.microsoft.com/office/powerpoint/2010/main" val="3048341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Handouts: Current Complaint Form</a:t>
            </a:r>
          </a:p>
        </p:txBody>
      </p:sp>
    </p:spTree>
    <p:extLst>
      <p:ext uri="{BB962C8B-B14F-4D97-AF65-F5344CB8AC3E}">
        <p14:creationId xmlns:p14="http://schemas.microsoft.com/office/powerpoint/2010/main" val="3307189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3" t="6962" r="25114"/>
          <a:stretch/>
        </p:blipFill>
        <p:spPr bwMode="auto">
          <a:xfrm rot="16200000">
            <a:off x="1209122" y="-370921"/>
            <a:ext cx="7315200" cy="851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0084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96</Words>
  <Application>Microsoft Office PowerPoint</Application>
  <PresentationFormat>Custom</PresentationFormat>
  <Paragraphs>22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ODI: Vehicle Safety Focus Groups</vt:lpstr>
      <vt:lpstr>Handouts: Taglines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Handouts: Current Complaint Form</vt:lpstr>
      <vt:lpstr>PowerPoint Presentation</vt:lpstr>
      <vt:lpstr>PowerPoint Presentation</vt:lpstr>
    </vt:vector>
  </TitlesOfParts>
  <Company>Edelman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ODI: Vehicle Safety Focus Groups</dc:title>
  <dc:creator>Ellen (Rienzi) Bartlett</dc:creator>
  <cp:lastModifiedBy>USDOT_User</cp:lastModifiedBy>
  <cp:revision>12</cp:revision>
  <dcterms:created xsi:type="dcterms:W3CDTF">2014-02-24T14:06:55Z</dcterms:created>
  <dcterms:modified xsi:type="dcterms:W3CDTF">2014-03-06T12:42:20Z</dcterms:modified>
</cp:coreProperties>
</file>