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4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4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7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9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9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2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DD5A-C76A-4F9B-913B-043BE2BB3669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F1F1-9908-4053-9BC7-08196FCB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3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02" y="619126"/>
            <a:ext cx="7078597" cy="601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mtClean="0"/>
              <a:t>Disclaimer Form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450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 or 2 “No” Responses to Pre-Qualifying Questions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22" y="723548"/>
            <a:ext cx="7045357" cy="598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18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Step 1 – Nature of Complaint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23548"/>
            <a:ext cx="7045357" cy="598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9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Step 2 – Identification of Product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5080"/>
            <a:ext cx="7055330" cy="599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79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Step 3 – Name and Location of Store Where Purchased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5080"/>
            <a:ext cx="7086600" cy="60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45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Step 4 – Product Usage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5080"/>
            <a:ext cx="7086600" cy="60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45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Step 5 – Illness/Injury Details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5079"/>
            <a:ext cx="7055329" cy="599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45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Step 6 – Personal Information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5079"/>
            <a:ext cx="6992679" cy="599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45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Submission Confirmation</a:t>
            </a:r>
            <a:endParaRPr lang="en-US" sz="32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15079"/>
            <a:ext cx="7055329" cy="599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45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1 or 2 “No” Responses to Pre-Qualifying Questions</vt:lpstr>
      <vt:lpstr>Step 1 – Nature of Complaint</vt:lpstr>
      <vt:lpstr>Step 2 – Identification of Product</vt:lpstr>
      <vt:lpstr>Step 3 – Name and Location of Store Where Purchased</vt:lpstr>
      <vt:lpstr>Step 4 – Product Usage</vt:lpstr>
      <vt:lpstr>Step 5 – Illness/Injury Details</vt:lpstr>
      <vt:lpstr>Step 6 – Personal Information</vt:lpstr>
      <vt:lpstr>Submission Confirmation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Gupta</dc:creator>
  <cp:lastModifiedBy>Sam Gupta</cp:lastModifiedBy>
  <cp:revision>7</cp:revision>
  <dcterms:created xsi:type="dcterms:W3CDTF">2012-06-19T13:36:18Z</dcterms:created>
  <dcterms:modified xsi:type="dcterms:W3CDTF">2012-06-20T14:16:15Z</dcterms:modified>
</cp:coreProperties>
</file>