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7"/>
  </p:handoutMasterIdLst>
  <p:sldIdLst>
    <p:sldId id="260" r:id="rId2"/>
    <p:sldId id="257" r:id="rId3"/>
    <p:sldId id="256" r:id="rId4"/>
    <p:sldId id="258" r:id="rId5"/>
    <p:sldId id="259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5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0E2B4-0674-49EB-9B44-1CF8797E2595}" type="datetimeFigureOut">
              <a:rPr lang="en-US" smtClean="0"/>
              <a:t>1/31/2013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8E5968-3246-4DDD-BBB8-5B27C14ECA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2138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D8D51-DF60-443C-AC08-54593338EE9F}" type="datetimeFigureOut">
              <a:rPr lang="en-US" smtClean="0"/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B31F-5C2F-406D-9706-1F83DADA9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32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D8D51-DF60-443C-AC08-54593338EE9F}" type="datetimeFigureOut">
              <a:rPr lang="en-US" smtClean="0"/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B31F-5C2F-406D-9706-1F83DADA9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859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D8D51-DF60-443C-AC08-54593338EE9F}" type="datetimeFigureOut">
              <a:rPr lang="en-US" smtClean="0"/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B31F-5C2F-406D-9706-1F83DADA9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272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D8D51-DF60-443C-AC08-54593338EE9F}" type="datetimeFigureOut">
              <a:rPr lang="en-US" smtClean="0"/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B31F-5C2F-406D-9706-1F83DADA9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822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D8D51-DF60-443C-AC08-54593338EE9F}" type="datetimeFigureOut">
              <a:rPr lang="en-US" smtClean="0"/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B31F-5C2F-406D-9706-1F83DADA9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078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D8D51-DF60-443C-AC08-54593338EE9F}" type="datetimeFigureOut">
              <a:rPr lang="en-US" smtClean="0"/>
              <a:t>1/31/2013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B31F-5C2F-406D-9706-1F83DADA9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844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D8D51-DF60-443C-AC08-54593338EE9F}" type="datetimeFigureOut">
              <a:rPr lang="en-US" smtClean="0"/>
              <a:t>1/31/2013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B31F-5C2F-406D-9706-1F83DADA9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857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D8D51-DF60-443C-AC08-54593338EE9F}" type="datetimeFigureOut">
              <a:rPr lang="en-US" smtClean="0"/>
              <a:t>1/31/2013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B31F-5C2F-406D-9706-1F83DADA9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93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D8D51-DF60-443C-AC08-54593338EE9F}" type="datetimeFigureOut">
              <a:rPr lang="en-US" smtClean="0"/>
              <a:t>1/31/2013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B31F-5C2F-406D-9706-1F83DADA9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162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D8D51-DF60-443C-AC08-54593338EE9F}" type="datetimeFigureOut">
              <a:rPr lang="en-US" smtClean="0"/>
              <a:t>1/31/2013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B31F-5C2F-406D-9706-1F83DADA9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364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D8D51-DF60-443C-AC08-54593338EE9F}" type="datetimeFigureOut">
              <a:rPr lang="en-US" smtClean="0"/>
              <a:t>1/31/2013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B31F-5C2F-406D-9706-1F83DADA9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339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D8D51-DF60-443C-AC08-54593338EE9F}" type="datetimeFigureOut">
              <a:rPr lang="en-US" smtClean="0"/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43B31F-5C2F-406D-9706-1F83DADA9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910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600" b="1" dirty="0" smtClean="0">
                <a:latin typeface="+mn-lt"/>
              </a:rPr>
              <a:t>Screen Shots of the</a:t>
            </a:r>
            <a:br>
              <a:rPr lang="en-US" sz="2600" b="1" dirty="0" smtClean="0">
                <a:latin typeface="+mn-lt"/>
              </a:rPr>
            </a:br>
            <a:r>
              <a:rPr lang="en-US" sz="2600" b="1" dirty="0" smtClean="0">
                <a:latin typeface="+mn-lt"/>
              </a:rPr>
              <a:t>Online Form for Study Registration</a:t>
            </a:r>
            <a:endParaRPr lang="en-US" sz="26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851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9050" y="685800"/>
            <a:ext cx="8515350" cy="6167089"/>
            <a:chOff x="19050" y="1543177"/>
            <a:chExt cx="6762750" cy="5309712"/>
          </a:xfrm>
        </p:grpSpPr>
        <p:pic>
          <p:nvPicPr>
            <p:cNvPr id="1027" name="Picture 1" descr="image001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4796"/>
            <a:stretch/>
          </p:blipFill>
          <p:spPr bwMode="auto">
            <a:xfrm>
              <a:off x="19050" y="2743200"/>
              <a:ext cx="6762750" cy="4109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2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2975"/>
            <a:stretch/>
          </p:blipFill>
          <p:spPr bwMode="auto">
            <a:xfrm>
              <a:off x="137997" y="1543177"/>
              <a:ext cx="6524855" cy="12000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059187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9" y="152400"/>
            <a:ext cx="8859941" cy="571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8127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9144000" cy="6629400"/>
            <a:chOff x="0" y="0"/>
            <a:chExt cx="9144000" cy="6629400"/>
          </a:xfrm>
        </p:grpSpPr>
        <p:grpSp>
          <p:nvGrpSpPr>
            <p:cNvPr id="5" name="Group 4"/>
            <p:cNvGrpSpPr/>
            <p:nvPr/>
          </p:nvGrpSpPr>
          <p:grpSpPr>
            <a:xfrm>
              <a:off x="0" y="0"/>
              <a:ext cx="9144000" cy="6629400"/>
              <a:chOff x="0" y="0"/>
              <a:chExt cx="8577881" cy="6096000"/>
            </a:xfrm>
          </p:grpSpPr>
          <p:pic>
            <p:nvPicPr>
              <p:cNvPr id="3074" name="Picture 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8534400" cy="34312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3075" name="Picture 3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445242"/>
                <a:ext cx="8577881" cy="265075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7" name="Rectangle 6"/>
            <p:cNvSpPr/>
            <p:nvPr/>
          </p:nvSpPr>
          <p:spPr>
            <a:xfrm>
              <a:off x="7848600" y="0"/>
              <a:ext cx="838200" cy="1524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78194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-1" y="1066800"/>
            <a:ext cx="9041911" cy="3142488"/>
            <a:chOff x="-1" y="1066800"/>
            <a:chExt cx="9041911" cy="3142488"/>
          </a:xfrm>
        </p:grpSpPr>
        <p:pic>
          <p:nvPicPr>
            <p:cNvPr id="4098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" y="1143000"/>
              <a:ext cx="9041911" cy="3066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" name="Rectangle 2"/>
            <p:cNvSpPr/>
            <p:nvPr/>
          </p:nvSpPr>
          <p:spPr>
            <a:xfrm>
              <a:off x="8001000" y="1066800"/>
              <a:ext cx="6858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387690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4</Words>
  <Application>Microsoft Office PowerPoint</Application>
  <PresentationFormat>On-screen Show (4:3)</PresentationFormat>
  <Paragraphs>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Screen Shots of the Online Form for Study Registration</vt:lpstr>
      <vt:lpstr>PowerPoint Presentation</vt:lpstr>
      <vt:lpstr>PowerPoint Presentation</vt:lpstr>
      <vt:lpstr>PowerPoint Presentation</vt:lpstr>
      <vt:lpstr>PowerPoint Presentation</vt:lpstr>
    </vt:vector>
  </TitlesOfParts>
  <Company>NIH\OD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Erin Luetkemeier</dc:creator>
  <cp:lastModifiedBy>curriem</cp:lastModifiedBy>
  <cp:revision>7</cp:revision>
  <cp:lastPrinted>2012-08-09T16:42:30Z</cp:lastPrinted>
  <dcterms:created xsi:type="dcterms:W3CDTF">2012-08-09T15:59:38Z</dcterms:created>
  <dcterms:modified xsi:type="dcterms:W3CDTF">2013-01-31T12:12:36Z</dcterms:modified>
</cp:coreProperties>
</file>