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0" r:id="rId3"/>
    <p:sldMasterId id="2147483676" r:id="rId4"/>
    <p:sldMasterId id="2147483679" r:id="rId5"/>
    <p:sldMasterId id="2147483686" r:id="rId6"/>
    <p:sldMasterId id="2147483693" r:id="rId7"/>
    <p:sldMasterId id="2147483696" r:id="rId8"/>
    <p:sldMasterId id="2147483703" r:id="rId9"/>
  </p:sldMasterIdLst>
  <p:sldIdLst>
    <p:sldId id="266" r:id="rId10"/>
    <p:sldId id="263" r:id="rId11"/>
    <p:sldId id="256" r:id="rId12"/>
    <p:sldId id="257" r:id="rId13"/>
    <p:sldId id="265" r:id="rId14"/>
    <p:sldId id="258" r:id="rId15"/>
    <p:sldId id="261" r:id="rId16"/>
    <p:sldId id="259" r:id="rId17"/>
    <p:sldId id="260" r:id="rId18"/>
    <p:sldId id="267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21C7C-BE93-4A74-A48C-5CF4BCC14975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C360E-C869-437F-8CF9-CDAA2ED440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18288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lue Leaf_Ti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Blue Leaf_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Blue Leaf_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Green Leaf_Ti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Green Leaf_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Green Leaf_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an Leaf_Ti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an Leaf_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an Leaf_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School Census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Webinar for State Child Nutrition Directors</a:t>
            </a:r>
          </a:p>
          <a:p>
            <a:r>
              <a:rPr lang="en-US" dirty="0" smtClean="0"/>
              <a:t>March </a:t>
            </a:r>
            <a:r>
              <a:rPr lang="en-US" dirty="0" smtClean="0"/>
              <a:t>11,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Katherine Ralston at 202-694-5463</a:t>
            </a:r>
          </a:p>
          <a:p>
            <a:r>
              <a:rPr lang="en-US" dirty="0" smtClean="0"/>
              <a:t>Email kralston@ers.usda.gov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Farm to School Census: </a:t>
            </a:r>
            <a:br>
              <a:rPr lang="en-US" dirty="0" smtClean="0"/>
            </a:br>
            <a:r>
              <a:rPr lang="en-US" dirty="0" smtClean="0"/>
              <a:t>What , Where,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r>
              <a:rPr lang="en-US" dirty="0" smtClean="0"/>
              <a:t>Questionnaire on farm to school activities </a:t>
            </a:r>
          </a:p>
          <a:p>
            <a:r>
              <a:rPr lang="en-US" dirty="0" smtClean="0"/>
              <a:t>Every public SFA in the U.S.</a:t>
            </a:r>
          </a:p>
          <a:p>
            <a:r>
              <a:rPr lang="en-US" dirty="0" smtClean="0"/>
              <a:t>Aiming to be in field March 11, 2013</a:t>
            </a:r>
          </a:p>
        </p:txBody>
      </p:sp>
    </p:spTree>
    <p:extLst>
      <p:ext uri="{BB962C8B-B14F-4D97-AF65-F5344CB8AC3E}">
        <p14:creationId xmlns:p14="http://schemas.microsoft.com/office/powerpoint/2010/main" val="356279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to School Census: 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/>
              <a:t>Set priorities for USDA Farm to School Program</a:t>
            </a:r>
          </a:p>
          <a:p>
            <a:r>
              <a:rPr lang="en-US" dirty="0" smtClean="0"/>
              <a:t>Map </a:t>
            </a:r>
            <a:r>
              <a:rPr lang="en-US" dirty="0"/>
              <a:t>of purchases of local food b</a:t>
            </a:r>
            <a:r>
              <a:rPr lang="en-US" dirty="0" smtClean="0"/>
              <a:t>y </a:t>
            </a:r>
            <a:r>
              <a:rPr lang="en-US" dirty="0"/>
              <a:t>SFAs </a:t>
            </a:r>
          </a:p>
          <a:p>
            <a:r>
              <a:rPr lang="en-US" dirty="0"/>
              <a:t>State profiles based on questionnaire responses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3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short for most SFAs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For SFAs conducting no farm to school activities, only a few questions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For </a:t>
            </a:r>
            <a:r>
              <a:rPr lang="en-US" b="1" dirty="0"/>
              <a:t>SFAs conducting farm to school activities, </a:t>
            </a:r>
            <a:r>
              <a:rPr lang="en-US" b="1" dirty="0" smtClean="0"/>
              <a:t>24 </a:t>
            </a:r>
            <a:r>
              <a:rPr lang="en-US" b="1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5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questions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aware of the geographic preference option?</a:t>
            </a:r>
          </a:p>
          <a:p>
            <a:r>
              <a:rPr lang="en-US" dirty="0" smtClean="0"/>
              <a:t>What are the perceived problems associated with local purchasing?</a:t>
            </a:r>
          </a:p>
          <a:p>
            <a:r>
              <a:rPr lang="en-US" dirty="0" smtClean="0"/>
              <a:t>What activities </a:t>
            </a:r>
            <a:r>
              <a:rPr lang="en-US" dirty="0" smtClean="0"/>
              <a:t>have just </a:t>
            </a:r>
            <a:r>
              <a:rPr lang="en-US" dirty="0" smtClean="0"/>
              <a:t>started or </a:t>
            </a:r>
            <a:r>
              <a:rPr lang="en-US" dirty="0" smtClean="0"/>
              <a:t>are starting </a:t>
            </a:r>
            <a:r>
              <a:rPr lang="en-US" dirty="0" smtClean="0"/>
              <a:t>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questions,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For SFAs with some farm to school activities:</a:t>
            </a:r>
          </a:p>
          <a:p>
            <a:pPr lvl="1"/>
            <a:r>
              <a:rPr lang="en-US" dirty="0" smtClean="0"/>
              <a:t>What farm to school activities?</a:t>
            </a:r>
          </a:p>
          <a:p>
            <a:pPr lvl="1"/>
            <a:r>
              <a:rPr lang="en-US" dirty="0" smtClean="0"/>
              <a:t>What grades?</a:t>
            </a:r>
          </a:p>
          <a:p>
            <a:pPr lvl="1"/>
            <a:r>
              <a:rPr lang="en-US" dirty="0" smtClean="0"/>
              <a:t>Aware of geographic preference option?</a:t>
            </a:r>
          </a:p>
          <a:p>
            <a:pPr lvl="1"/>
            <a:r>
              <a:rPr lang="en-US" dirty="0" smtClean="0"/>
              <a:t>Amount of local food purchased?</a:t>
            </a:r>
          </a:p>
          <a:p>
            <a:pPr lvl="1"/>
            <a:r>
              <a:rPr lang="en-US" dirty="0" smtClean="0"/>
              <a:t>Types of foods purchased?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encountered?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173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Needed From the States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sz="4000" dirty="0" smtClean="0"/>
          </a:p>
          <a:p>
            <a:r>
              <a:rPr lang="en-US" sz="4000" dirty="0" smtClean="0"/>
              <a:t>List </a:t>
            </a:r>
            <a:r>
              <a:rPr lang="en-US" sz="4000" dirty="0" smtClean="0"/>
              <a:t>of public </a:t>
            </a:r>
            <a:r>
              <a:rPr lang="en-US" sz="4000" dirty="0" smtClean="0"/>
              <a:t>SFAs </a:t>
            </a:r>
          </a:p>
          <a:p>
            <a:pPr marL="0" indent="0">
              <a:buNone/>
            </a:pPr>
            <a:r>
              <a:rPr lang="en-US" sz="4000" i="1" dirty="0"/>
              <a:t> </a:t>
            </a:r>
            <a:r>
              <a:rPr lang="en-US" sz="4000" i="1" dirty="0" smtClean="0"/>
              <a:t> </a:t>
            </a:r>
            <a:r>
              <a:rPr lang="en-US" sz="4000" i="1" dirty="0" smtClean="0"/>
              <a:t>(Estimated time required – 1 hour)</a:t>
            </a:r>
            <a:endParaRPr lang="en-US" sz="4000" i="1" dirty="0" smtClean="0"/>
          </a:p>
          <a:p>
            <a:endParaRPr lang="en-US" sz="4000" dirty="0" smtClean="0"/>
          </a:p>
          <a:p>
            <a:r>
              <a:rPr lang="en-US" sz="4000" dirty="0" smtClean="0"/>
              <a:t>Send </a:t>
            </a:r>
            <a:r>
              <a:rPr lang="en-US" sz="4000" dirty="0" smtClean="0"/>
              <a:t>email invitation and </a:t>
            </a:r>
            <a:r>
              <a:rPr lang="en-US" sz="4000" dirty="0" smtClean="0"/>
              <a:t>reminders </a:t>
            </a:r>
            <a:r>
              <a:rPr lang="en-US" sz="4000" i="1" dirty="0" smtClean="0"/>
              <a:t>(Estimated time required – 1 hour total)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3491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Help Needed: List of Public SFAs requested by March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Name </a:t>
            </a:r>
            <a:r>
              <a:rPr lang="en-US" dirty="0"/>
              <a:t>of the SFA </a:t>
            </a:r>
            <a:endParaRPr lang="en-US" sz="2000" dirty="0"/>
          </a:p>
          <a:p>
            <a:pPr lvl="0"/>
            <a:r>
              <a:rPr lang="en-US" dirty="0"/>
              <a:t>State ID number</a:t>
            </a:r>
            <a:endParaRPr lang="en-US" sz="2000" dirty="0"/>
          </a:p>
          <a:p>
            <a:pPr lvl="0"/>
            <a:r>
              <a:rPr lang="en-US" dirty="0"/>
              <a:t>Food Service Director name</a:t>
            </a:r>
            <a:endParaRPr lang="en-US" sz="2000" dirty="0"/>
          </a:p>
          <a:p>
            <a:pPr lvl="0"/>
            <a:r>
              <a:rPr lang="en-US" dirty="0"/>
              <a:t>Email address</a:t>
            </a:r>
            <a:endParaRPr lang="en-US" sz="2000" dirty="0"/>
          </a:p>
          <a:p>
            <a:pPr lvl="0"/>
            <a:r>
              <a:rPr lang="en-US" dirty="0"/>
              <a:t>Mailing address </a:t>
            </a:r>
            <a:endParaRPr lang="en-US" sz="2000" dirty="0"/>
          </a:p>
          <a:p>
            <a:pPr lvl="0"/>
            <a:r>
              <a:rPr lang="en-US" dirty="0"/>
              <a:t>Phone number</a:t>
            </a:r>
            <a:endParaRPr lang="en-US" sz="2000" dirty="0"/>
          </a:p>
          <a:p>
            <a:pPr lvl="0"/>
            <a:r>
              <a:rPr lang="en-US" dirty="0"/>
              <a:t>Whether the SFA is managed by a private food service management company</a:t>
            </a:r>
            <a:endParaRPr lang="en-US" sz="2000" dirty="0"/>
          </a:p>
          <a:p>
            <a:pPr lvl="0"/>
            <a:r>
              <a:rPr lang="en-US" dirty="0"/>
              <a:t>Whether the SFA contains more than one school district </a:t>
            </a:r>
            <a:endParaRPr lang="en-US" sz="2000" dirty="0"/>
          </a:p>
          <a:p>
            <a:pPr lvl="0"/>
            <a:r>
              <a:rPr lang="en-US" dirty="0"/>
              <a:t>Names of other districts contained in the SFA </a:t>
            </a:r>
            <a:endParaRPr lang="en-US" sz="2000" dirty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Help needed: </a:t>
            </a:r>
            <a:br>
              <a:rPr lang="en-US" dirty="0" smtClean="0"/>
            </a:br>
            <a:r>
              <a:rPr lang="en-US" dirty="0" smtClean="0"/>
              <a:t>Invitations and Reminders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email </a:t>
            </a:r>
            <a:r>
              <a:rPr lang="en-US" dirty="0"/>
              <a:t>invitation to all SFA food service </a:t>
            </a:r>
            <a:r>
              <a:rPr lang="en-US" dirty="0" smtClean="0"/>
              <a:t>directors</a:t>
            </a:r>
          </a:p>
          <a:p>
            <a:r>
              <a:rPr lang="en-US" dirty="0" smtClean="0"/>
              <a:t>FNS will send invitation to be forwarded on March 11.</a:t>
            </a:r>
            <a:endParaRPr lang="en-US" dirty="0"/>
          </a:p>
          <a:p>
            <a:r>
              <a:rPr lang="en-US" dirty="0" smtClean="0"/>
              <a:t>Forward reminders </a:t>
            </a:r>
            <a:r>
              <a:rPr lang="en-US" dirty="0"/>
              <a:t>every week for 3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FNS will send reminders to be forwarded.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9225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 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u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Gree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rown 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row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Brow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ERS+PPT2_Leaf</Template>
  <TotalTime>4500</TotalTime>
  <Words>306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1_Blue Title Slides</vt:lpstr>
      <vt:lpstr>Blue Slides</vt:lpstr>
      <vt:lpstr>1_Blue Slides</vt:lpstr>
      <vt:lpstr>Green Title Slides</vt:lpstr>
      <vt:lpstr>Green Slides</vt:lpstr>
      <vt:lpstr>1_Green Slides</vt:lpstr>
      <vt:lpstr>Brown Title Slides</vt:lpstr>
      <vt:lpstr>Brown Slides</vt:lpstr>
      <vt:lpstr>1_Brown Slides</vt:lpstr>
      <vt:lpstr>Farm to School Census</vt:lpstr>
      <vt:lpstr>Farm to School Census:  What , Where, When</vt:lpstr>
      <vt:lpstr>Farm to School Census:  Why?</vt:lpstr>
      <vt:lpstr> Very short for most SFAs </vt:lpstr>
      <vt:lpstr>Types of questions   </vt:lpstr>
      <vt:lpstr>Types of questions, cont.</vt:lpstr>
      <vt:lpstr>Help Needed From the States</vt:lpstr>
      <vt:lpstr>Help Needed: List of Public SFAs requested by March 18</vt:lpstr>
      <vt:lpstr>   Help needed:  Invitations and Reminders</vt:lpstr>
      <vt:lpstr>  Questions?</vt:lpstr>
    </vt:vector>
  </TitlesOfParts>
  <Company>USDA-ERS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Farm to School Census</dc:title>
  <dc:creator>kralston</dc:creator>
  <cp:lastModifiedBy>kralston</cp:lastModifiedBy>
  <cp:revision>25</cp:revision>
  <cp:lastPrinted>2013-02-27T20:09:36Z</cp:lastPrinted>
  <dcterms:created xsi:type="dcterms:W3CDTF">2012-11-05T21:29:50Z</dcterms:created>
  <dcterms:modified xsi:type="dcterms:W3CDTF">2013-02-27T20:11:13Z</dcterms:modified>
</cp:coreProperties>
</file>