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0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4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4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0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3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9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8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2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6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E97B0-DB34-418B-B036-C49A81EA16D0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7D84F-2DA0-457C-9CB4-AA4667FE6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38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244" y="114478"/>
            <a:ext cx="6526654" cy="6536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9241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ORAU\ORISE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wernerk</dc:creator>
  <cp:lastModifiedBy>wernerk</cp:lastModifiedBy>
  <cp:revision>1</cp:revision>
  <dcterms:created xsi:type="dcterms:W3CDTF">2014-11-24T19:17:08Z</dcterms:created>
  <dcterms:modified xsi:type="dcterms:W3CDTF">2014-11-24T19:17:45Z</dcterms:modified>
</cp:coreProperties>
</file>