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46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314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1141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17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69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042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711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8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697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06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36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870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86F12-80E8-4B46-AAD2-00CB5C18497F}" type="datetimeFigureOut">
              <a:rPr lang="en-US" smtClean="0"/>
              <a:t>6/26/2013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20036-49E7-4E79-B408-D26BCA1BD3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506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45365" y="152399"/>
            <a:ext cx="8922435" cy="6553201"/>
            <a:chOff x="145365" y="152399"/>
            <a:chExt cx="8922435" cy="6553201"/>
          </a:xfrm>
        </p:grpSpPr>
        <p:grpSp>
          <p:nvGrpSpPr>
            <p:cNvPr id="6" name="Group 5"/>
            <p:cNvGrpSpPr/>
            <p:nvPr/>
          </p:nvGrpSpPr>
          <p:grpSpPr>
            <a:xfrm>
              <a:off x="145365" y="152399"/>
              <a:ext cx="8922435" cy="6519729"/>
              <a:chOff x="145365" y="152399"/>
              <a:chExt cx="8922435" cy="6519729"/>
            </a:xfrm>
          </p:grpSpPr>
          <p:grpSp>
            <p:nvGrpSpPr>
              <p:cNvPr id="4" name="Group 3"/>
              <p:cNvGrpSpPr/>
              <p:nvPr/>
            </p:nvGrpSpPr>
            <p:grpSpPr>
              <a:xfrm>
                <a:off x="145365" y="152399"/>
                <a:ext cx="8922435" cy="6519729"/>
                <a:chOff x="145365" y="109671"/>
                <a:chExt cx="8922435" cy="6519729"/>
              </a:xfrm>
            </p:grpSpPr>
            <p:pic>
              <p:nvPicPr>
                <p:cNvPr id="1028" name="Picture 4"/>
                <p:cNvPicPr>
                  <a:picLocks noChangeAspect="1" noChangeArrowheads="1"/>
                </p:cNvPicPr>
                <p:nvPr/>
              </p:nvPicPr>
              <p:blipFill rotWithShape="1"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b="4932"/>
                <a:stretch/>
              </p:blipFill>
              <p:spPr bwMode="auto">
                <a:xfrm>
                  <a:off x="145365" y="109671"/>
                  <a:ext cx="8922435" cy="65197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pic>
              <p:nvPicPr>
                <p:cNvPr id="7" name="Picture 3"/>
                <p:cNvPicPr>
                  <a:picLocks noChangeAspect="1" noChangeArrowheads="1"/>
                </p:cNvPicPr>
                <p:nvPr/>
              </p:nvPicPr>
              <p:blipFill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 t="66044"/>
                <a:stretch/>
              </p:blipFill>
              <p:spPr bwMode="auto">
                <a:xfrm>
                  <a:off x="145365" y="4191000"/>
                  <a:ext cx="8922435" cy="232872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5" name="Rectangle 4"/>
              <p:cNvSpPr/>
              <p:nvPr/>
            </p:nvSpPr>
            <p:spPr>
              <a:xfrm>
                <a:off x="4419600" y="3657600"/>
                <a:ext cx="1447800" cy="762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8" name="Rectangle 7"/>
            <p:cNvSpPr/>
            <p:nvPr/>
          </p:nvSpPr>
          <p:spPr>
            <a:xfrm>
              <a:off x="145365" y="6562457"/>
              <a:ext cx="8922435" cy="14314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32084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6259" y="76200"/>
            <a:ext cx="8935341" cy="6553200"/>
            <a:chOff x="56259" y="0"/>
            <a:chExt cx="8935341" cy="6553200"/>
          </a:xfrm>
        </p:grpSpPr>
        <p:grpSp>
          <p:nvGrpSpPr>
            <p:cNvPr id="11" name="Group 10"/>
            <p:cNvGrpSpPr/>
            <p:nvPr/>
          </p:nvGrpSpPr>
          <p:grpSpPr>
            <a:xfrm>
              <a:off x="56259" y="0"/>
              <a:ext cx="8935341" cy="6553200"/>
              <a:chOff x="56259" y="0"/>
              <a:chExt cx="8935341" cy="6553200"/>
            </a:xfrm>
          </p:grpSpPr>
          <p:pic>
            <p:nvPicPr>
              <p:cNvPr id="4098" name="Picture 2"/>
              <p:cNvPicPr>
                <a:picLocks noChangeAspect="1" noChangeArrowheads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6884"/>
              <a:stretch/>
            </p:blipFill>
            <p:spPr bwMode="auto">
              <a:xfrm>
                <a:off x="69165" y="0"/>
                <a:ext cx="8922435" cy="570004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2" name="Picture 2"/>
              <p:cNvPicPr>
                <a:picLocks noChangeAspect="1" noChangeArrowheads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72150"/>
              <a:stretch/>
            </p:blipFill>
            <p:spPr bwMode="auto">
              <a:xfrm>
                <a:off x="56259" y="4643215"/>
                <a:ext cx="8922435" cy="190998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sp>
          <p:nvSpPr>
            <p:cNvPr id="14" name="Rectangle 13"/>
            <p:cNvSpPr/>
            <p:nvPr/>
          </p:nvSpPr>
          <p:spPr>
            <a:xfrm>
              <a:off x="3740835" y="3810000"/>
              <a:ext cx="1447800" cy="762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92316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Defense Logistics Agency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Delorie, Joseph A CIV OSD-DSPO</dc:creator>
  <cp:lastModifiedBy>Fred Licari</cp:lastModifiedBy>
  <cp:revision>3</cp:revision>
  <cp:lastPrinted>2013-06-26T12:43:39Z</cp:lastPrinted>
  <dcterms:created xsi:type="dcterms:W3CDTF">2013-06-25T20:58:36Z</dcterms:created>
  <dcterms:modified xsi:type="dcterms:W3CDTF">2013-06-26T12:54:16Z</dcterms:modified>
</cp:coreProperties>
</file>