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88" r:id="rId2"/>
    <p:sldId id="257" r:id="rId3"/>
    <p:sldId id="287" r:id="rId4"/>
    <p:sldId id="258" r:id="rId5"/>
    <p:sldId id="259" r:id="rId6"/>
    <p:sldId id="260" r:id="rId7"/>
    <p:sldId id="261" r:id="rId8"/>
    <p:sldId id="282" r:id="rId9"/>
    <p:sldId id="283" r:id="rId10"/>
    <p:sldId id="264" r:id="rId11"/>
    <p:sldId id="267" r:id="rId12"/>
    <p:sldId id="268" r:id="rId13"/>
    <p:sldId id="270" r:id="rId14"/>
    <p:sldId id="271" r:id="rId15"/>
    <p:sldId id="285" r:id="rId16"/>
    <p:sldId id="273" r:id="rId17"/>
    <p:sldId id="275" r:id="rId18"/>
    <p:sldId id="277" r:id="rId19"/>
    <p:sldId id="280" r:id="rId20"/>
    <p:sldId id="281"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autoAdjust="0"/>
    <p:restoredTop sz="94660" autoAdjust="0"/>
  </p:normalViewPr>
  <p:slideViewPr>
    <p:cSldViewPr>
      <p:cViewPr>
        <p:scale>
          <a:sx n="100" d="100"/>
          <a:sy n="100" d="100"/>
        </p:scale>
        <p:origin x="-522"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28A6A73A-5960-4B50-B697-8D831AF60926}" type="datetimeFigureOut">
              <a:rPr lang="en-US" smtClean="0"/>
              <a:t>11/18/2012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9CD62A5E-398D-4B2B-A297-6A9CB4A96F1A}" type="slidenum">
              <a:rPr lang="en-US" smtClean="0"/>
              <a:t>‹#›</a:t>
            </a:fld>
            <a:endParaRPr lang="en-US"/>
          </a:p>
        </p:txBody>
      </p:sp>
    </p:spTree>
    <p:extLst>
      <p:ext uri="{BB962C8B-B14F-4D97-AF65-F5344CB8AC3E}">
        <p14:creationId xmlns:p14="http://schemas.microsoft.com/office/powerpoint/2010/main" val="240670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DDBE38-DB93-4018-9D2B-8F595A90AA3B}" type="datetime1">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338630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CFF75-A0AD-48A9-B4AC-B04908D34AF9}" type="datetime1">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162552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BA52D-34BD-4BE4-BE74-D175EFF1D5B9}" type="datetime1">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59788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CA3B4-855B-44E8-AE43-3F1D0EA2E269}" type="datetime1">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131099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97BB6-20D5-4B23-B1AD-B63C1A85A0F8}" type="datetime1">
              <a:rPr lang="en-US" smtClean="0"/>
              <a:t>11/18/2012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283986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B4344-9AEF-4809-A8F3-D6829BDEE29E}" type="datetime1">
              <a:rPr lang="en-US" smtClean="0"/>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400017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55CBA-8B91-484D-B1AE-6476DA49BABA}" type="datetime1">
              <a:rPr lang="en-US" smtClean="0"/>
              <a:t>11/18/2012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354319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BA624-5BC4-4D05-80D6-82306E74D9AF}" type="datetime1">
              <a:rPr lang="en-US" smtClean="0"/>
              <a:t>11/18/2012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191731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FD0EC-523A-4A62-984B-23E45C2FA11A}" type="datetime1">
              <a:rPr lang="en-US" smtClean="0"/>
              <a:t>11/18/2012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27595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B097EE-E76D-4061-845D-6A35A15FDCB9}" type="datetime1">
              <a:rPr lang="en-US" smtClean="0"/>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210733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0C8E3-7C8C-4A15-BC74-4FE345967CC7}" type="datetime1">
              <a:rPr lang="en-US" smtClean="0"/>
              <a:t>11/18/2012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C8167-B808-4F2E-B3A9-B60AE2B8DEB4}" type="slidenum">
              <a:rPr lang="en-US" smtClean="0"/>
              <a:t>‹#›</a:t>
            </a:fld>
            <a:endParaRPr lang="en-US"/>
          </a:p>
        </p:txBody>
      </p:sp>
    </p:spTree>
    <p:extLst>
      <p:ext uri="{BB962C8B-B14F-4D97-AF65-F5344CB8AC3E}">
        <p14:creationId xmlns:p14="http://schemas.microsoft.com/office/powerpoint/2010/main" val="106850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D52F4-B293-4929-937F-983377DE9A6F}" type="datetime1">
              <a:rPr lang="en-US" smtClean="0"/>
              <a:t>11/18/2012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C8167-B808-4F2E-B3A9-B60AE2B8DEB4}" type="slidenum">
              <a:rPr lang="en-US" smtClean="0"/>
              <a:t>‹#›</a:t>
            </a:fld>
            <a:endParaRPr lang="en-US"/>
          </a:p>
        </p:txBody>
      </p:sp>
    </p:spTree>
    <p:extLst>
      <p:ext uri="{BB962C8B-B14F-4D97-AF65-F5344CB8AC3E}">
        <p14:creationId xmlns:p14="http://schemas.microsoft.com/office/powerpoint/2010/main" val="53687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CMS Enterprise Portal: EIDM Account Logon and New Registration Screen</a:t>
            </a:r>
          </a:p>
        </p:txBody>
      </p:sp>
      <p:sp>
        <p:nvSpPr>
          <p:cNvPr id="4" name="Slide Number Placeholder 3"/>
          <p:cNvSpPr>
            <a:spLocks noGrp="1"/>
          </p:cNvSpPr>
          <p:nvPr>
            <p:ph type="sldNum" sz="quarter" idx="12"/>
          </p:nvPr>
        </p:nvSpPr>
        <p:spPr/>
        <p:txBody>
          <a:bodyPr/>
          <a:lstStyle/>
          <a:p>
            <a:fld id="{CE6C8167-B808-4F2E-B3A9-B60AE2B8DEB4}" type="slidenum">
              <a:rPr lang="en-US" smtClean="0"/>
              <a:t>1</a:t>
            </a:fld>
            <a:endParaRPr lang="en-US"/>
          </a:p>
        </p:txBody>
      </p:sp>
      <p:pic>
        <p:nvPicPr>
          <p:cNvPr id="5" name="Picture 3" descr="This is the CMS Enterprise Portal screen for a user who wishes to apply for CMS credentials or already has credentials and wishes to log in to a CMS application.&#10;The screen has a section with a brief description on how to get an account and a &quot;Register Your Account Button&quot;  and a section with boxes to enter an existing User ID and Password, a &quot;Log In&quot; button, &quot;Forgot Password&quot; and &quot;Forgot User ID&quot; buttons, and a brief description of the self-service options available to existing EIDM accounts." title="CMS Enterprise Portal: EIDM Account Logon and New Registration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184102"/>
            <a:ext cx="4357517" cy="494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4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sz="2000" dirty="0" smtClean="0"/>
              <a:t>EIDM Existing User: Forgot User ID Screen</a:t>
            </a: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10</a:t>
            </a:fld>
            <a:endParaRPr lang="en-US"/>
          </a:p>
        </p:txBody>
      </p:sp>
      <p:pic>
        <p:nvPicPr>
          <p:cNvPr id="6" name="Picture 3" descr="The user must enter  their last name, last four digits of SSN, and date of birth. Date of birth has drop-down lists for month, day, and year. The screen has &quot;Next&quot; and &quot;Cancel&quot; buttons which the user must click." title="EIDM Existing User: Forgot User ID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8350" y="1286938"/>
            <a:ext cx="7299850" cy="483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16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normAutofit/>
          </a:bodyPr>
          <a:lstStyle/>
          <a:p>
            <a:r>
              <a:rPr lang="en-US" sz="2000" dirty="0"/>
              <a:t>EIDM Existing User: Forgot User ID Completion Screen</a:t>
            </a:r>
            <a:br>
              <a:rPr lang="en-US" sz="2000" dirty="0"/>
            </a:br>
            <a:endParaRPr lang="en-US" sz="2000" dirty="0"/>
          </a:p>
        </p:txBody>
      </p:sp>
      <p:sp>
        <p:nvSpPr>
          <p:cNvPr id="4" name="Slide Number Placeholder 1"/>
          <p:cNvSpPr>
            <a:spLocks noGrp="1"/>
          </p:cNvSpPr>
          <p:nvPr>
            <p:ph type="sldNum" sz="quarter" idx="12"/>
          </p:nvPr>
        </p:nvSpPr>
        <p:spPr/>
        <p:txBody>
          <a:bodyPr/>
          <a:lstStyle/>
          <a:p>
            <a:fld id="{CE6C8167-B808-4F2E-B3A9-B60AE2B8DEB4}" type="slidenum">
              <a:rPr lang="en-US" smtClean="0"/>
              <a:pPr/>
              <a:t>11</a:t>
            </a:fld>
            <a:endParaRPr lang="en-US"/>
          </a:p>
        </p:txBody>
      </p:sp>
      <p:pic>
        <p:nvPicPr>
          <p:cNvPr id="6" name="Picture 3" descr="This screen is displayed when the user successfully completes the Forgot User ID screen. The screen displays a message that an email has been sent to the user's account with the User ID. The user must click the &quot;Next&quot; button to continue." title="EIDM Existing User: Forgot User ID Completion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0713" y="1219200"/>
            <a:ext cx="7458887" cy="49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9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sz="2000" dirty="0" smtClean="0"/>
              <a:t>EIDM Existing User: Forgot Password Screen</a:t>
            </a: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12</a:t>
            </a:fld>
            <a:endParaRPr lang="en-US"/>
          </a:p>
        </p:txBody>
      </p:sp>
      <p:pic>
        <p:nvPicPr>
          <p:cNvPr id="6" name="Content Placeholder 5" descr="The user must enter their User ID. The screen has &quot;Next&quot; and &quot;Cancel&quot; buttons which the user must click." title="EIDM Existing User: Forgot Password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103" y="1288180"/>
            <a:ext cx="7301497" cy="483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732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457200" y="274638"/>
            <a:ext cx="8229600" cy="639762"/>
          </a:xfrm>
        </p:spPr>
        <p:txBody>
          <a:bodyPr>
            <a:normAutofit/>
          </a:bodyPr>
          <a:lstStyle/>
          <a:p>
            <a:r>
              <a:rPr lang="en-US" sz="2000" dirty="0" smtClean="0"/>
              <a:t>EIDM Existing User: Forgot Password Authentication Questions Screen</a:t>
            </a: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13</a:t>
            </a:fld>
            <a:endParaRPr lang="en-US"/>
          </a:p>
        </p:txBody>
      </p:sp>
      <p:pic>
        <p:nvPicPr>
          <p:cNvPr id="7" name="Picture 3" descr="The user is presented with 4 of the authentication questions that were selected at registration and must enter the answers exactly as they were entered.  The screen has &quot;Next&quot; and &quot;Cancel&quot; buttons which the user must click." title="EIDM Existing User: Forgot Password Authentication Questions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496" y="914400"/>
            <a:ext cx="7212904"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91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76200"/>
            <a:ext cx="8229600" cy="563562"/>
          </a:xfrm>
        </p:spPr>
        <p:txBody>
          <a:bodyPr>
            <a:normAutofit/>
          </a:bodyPr>
          <a:lstStyle/>
          <a:p>
            <a:r>
              <a:rPr lang="en-US" sz="2000" dirty="0" smtClean="0"/>
              <a:t>EIDM Existing User: </a:t>
            </a:r>
            <a:r>
              <a:rPr lang="en-US" sz="2000" dirty="0"/>
              <a:t>Forgot Password Select New Password Screen</a:t>
            </a:r>
          </a:p>
        </p:txBody>
      </p:sp>
      <p:sp>
        <p:nvSpPr>
          <p:cNvPr id="2" name="Slide Number Placeholder 1"/>
          <p:cNvSpPr>
            <a:spLocks noGrp="1"/>
          </p:cNvSpPr>
          <p:nvPr>
            <p:ph type="sldNum" sz="quarter" idx="12"/>
          </p:nvPr>
        </p:nvSpPr>
        <p:spPr/>
        <p:txBody>
          <a:bodyPr/>
          <a:lstStyle/>
          <a:p>
            <a:fld id="{CE6C8167-B808-4F2E-B3A9-B60AE2B8DEB4}" type="slidenum">
              <a:rPr lang="en-US" smtClean="0"/>
              <a:t>14</a:t>
            </a:fld>
            <a:endParaRPr lang="en-US"/>
          </a:p>
        </p:txBody>
      </p:sp>
      <p:pic>
        <p:nvPicPr>
          <p:cNvPr id="6" name="Content Placeholder 5" descr="The user enters a new password and confirms the password. The screen has &quot;Submit&quot; and &quot;Cancel&quot; buttons which the user must click." title="EIDM Existing User: Forgot Password Select New Password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9704" y="838200"/>
            <a:ext cx="7968496" cy="528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52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76200"/>
            <a:ext cx="8229600" cy="563562"/>
          </a:xfrm>
        </p:spPr>
        <p:txBody>
          <a:bodyPr>
            <a:normAutofit/>
          </a:bodyPr>
          <a:lstStyle/>
          <a:p>
            <a:r>
              <a:rPr lang="en-US" sz="2000" dirty="0" smtClean="0"/>
              <a:t>EIDM Existing User: </a:t>
            </a:r>
            <a:r>
              <a:rPr lang="en-US" sz="2000" dirty="0"/>
              <a:t>Forgot Password Completion Screen</a:t>
            </a:r>
          </a:p>
        </p:txBody>
      </p:sp>
      <p:sp>
        <p:nvSpPr>
          <p:cNvPr id="2" name="Slide Number Placeholder 1"/>
          <p:cNvSpPr>
            <a:spLocks noGrp="1"/>
          </p:cNvSpPr>
          <p:nvPr>
            <p:ph type="sldNum" sz="quarter" idx="12"/>
          </p:nvPr>
        </p:nvSpPr>
        <p:spPr/>
        <p:txBody>
          <a:bodyPr/>
          <a:lstStyle/>
          <a:p>
            <a:fld id="{CE6C8167-B808-4F2E-B3A9-B60AE2B8DEB4}" type="slidenum">
              <a:rPr lang="en-US" smtClean="0"/>
              <a:t>15</a:t>
            </a:fld>
            <a:endParaRPr lang="en-US"/>
          </a:p>
        </p:txBody>
      </p:sp>
      <p:pic>
        <p:nvPicPr>
          <p:cNvPr id="7" name="Content Placeholder 6" descr="The screen displays a message that the password has been successfully changed. The user must click the &quot;Login to EIDM&quot; button to continue." title="EIDM Existing User: Forgot Password Completion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684" y="685800"/>
            <a:ext cx="7849716"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64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152400"/>
            <a:ext cx="8229600" cy="639762"/>
          </a:xfrm>
        </p:spPr>
        <p:txBody>
          <a:bodyPr>
            <a:normAutofit/>
          </a:bodyPr>
          <a:lstStyle/>
          <a:p>
            <a:r>
              <a:rPr lang="en-US" sz="2000" dirty="0" smtClean="0"/>
              <a:t>EIDM Existing User: </a:t>
            </a:r>
            <a:r>
              <a:rPr lang="en-US" sz="2000" dirty="0"/>
              <a:t>Update User Profile Screen</a:t>
            </a:r>
          </a:p>
        </p:txBody>
      </p:sp>
      <p:sp>
        <p:nvSpPr>
          <p:cNvPr id="2" name="Slide Number Placeholder 1"/>
          <p:cNvSpPr>
            <a:spLocks noGrp="1"/>
          </p:cNvSpPr>
          <p:nvPr>
            <p:ph type="sldNum" sz="quarter" idx="12"/>
          </p:nvPr>
        </p:nvSpPr>
        <p:spPr/>
        <p:txBody>
          <a:bodyPr/>
          <a:lstStyle/>
          <a:p>
            <a:fld id="{CE6C8167-B808-4F2E-B3A9-B60AE2B8DEB4}" type="slidenum">
              <a:rPr lang="en-US" smtClean="0"/>
              <a:t>16</a:t>
            </a:fld>
            <a:endParaRPr lang="en-US"/>
          </a:p>
        </p:txBody>
      </p:sp>
      <p:pic>
        <p:nvPicPr>
          <p:cNvPr id="7" name="Content Placeholder 6" descr="The user must enter the email address that is registered with their User ID. The user must click the &quot;Submit&quot; or &quot;Cancel&quot; button to continue. " title="EIDM Existing User: Update User Profile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6247"/>
            <a:ext cx="8229600" cy="449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24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228600"/>
            <a:ext cx="8229600" cy="639762"/>
          </a:xfrm>
        </p:spPr>
        <p:txBody>
          <a:bodyPr>
            <a:noAutofit/>
          </a:bodyPr>
          <a:lstStyle/>
          <a:p>
            <a:r>
              <a:rPr lang="en-US" sz="2000" dirty="0" smtClean="0"/>
              <a:t>EIDM Existing User: </a:t>
            </a:r>
            <a:r>
              <a:rPr lang="en-US" sz="2000" dirty="0"/>
              <a:t>Update Authentication Questions Screen</a:t>
            </a:r>
            <a:br>
              <a:rPr lang="en-US" sz="2000" dirty="0"/>
            </a:b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17</a:t>
            </a:fld>
            <a:endParaRPr lang="en-US"/>
          </a:p>
        </p:txBody>
      </p:sp>
      <p:pic>
        <p:nvPicPr>
          <p:cNvPr id="6" name="Picture 3" descr="The screen displays the authentication questions and answers that are currently registered for this User ID. The user may change an authentication question by selecting a new question from the drop-down list and/or may enter new answers. These questions and answers are used to prove identity if password is forgotten, etc. The screen has &quot;Submit&quot; and &quot;Cancel&quot; buttons which the user must click." title="EIDM Existing User: Update Authentication Questions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868464" cy="513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24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274638"/>
            <a:ext cx="8229600" cy="715962"/>
          </a:xfrm>
        </p:spPr>
        <p:txBody>
          <a:bodyPr>
            <a:noAutofit/>
          </a:bodyPr>
          <a:lstStyle/>
          <a:p>
            <a:r>
              <a:rPr lang="en-US" sz="2000" dirty="0" smtClean="0"/>
              <a:t>EIDM Existing User: </a:t>
            </a:r>
            <a:r>
              <a:rPr lang="en-US" sz="2000" dirty="0"/>
              <a:t>Change Password Screen</a:t>
            </a:r>
            <a:br>
              <a:rPr lang="en-US" sz="2000" dirty="0"/>
            </a:b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18</a:t>
            </a:fld>
            <a:endParaRPr lang="en-US"/>
          </a:p>
        </p:txBody>
      </p:sp>
      <p:pic>
        <p:nvPicPr>
          <p:cNvPr id="7" name="Content Placeholder 6" descr="The user enters their old password, a new password and confirms the password. The screen has &quot;Submit&quot; and &quot;Cancel&quot; buttons which the user must click." title="EIDM Existing User: Change Password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365" y="1143000"/>
            <a:ext cx="769726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83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274638"/>
            <a:ext cx="8229600" cy="639762"/>
          </a:xfrm>
        </p:spPr>
        <p:txBody>
          <a:bodyPr>
            <a:noAutofit/>
          </a:bodyPr>
          <a:lstStyle/>
          <a:p>
            <a:r>
              <a:rPr lang="en-US" sz="2000" dirty="0" smtClean="0"/>
              <a:t>EIDM Existing User: </a:t>
            </a:r>
            <a:r>
              <a:rPr lang="en-US" sz="2000" dirty="0"/>
              <a:t>Re-Enable User ID </a:t>
            </a:r>
            <a:r>
              <a:rPr lang="en-US" sz="2000" dirty="0" smtClean="0"/>
              <a:t>Screen</a:t>
            </a:r>
            <a:r>
              <a:rPr lang="en-US" sz="2000" dirty="0"/>
              <a:t/>
            </a:r>
            <a:br>
              <a:rPr lang="en-US" sz="2000" dirty="0"/>
            </a:b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19</a:t>
            </a:fld>
            <a:endParaRPr lang="en-US"/>
          </a:p>
        </p:txBody>
      </p:sp>
      <p:pic>
        <p:nvPicPr>
          <p:cNvPr id="8" name="Content Placeholder 7" descr="The user is presented with 4 of the authentication questions that were selected at registration and must enter the answers exactly as they were entered.  The screen has &quot;Next&quot; and &quot;Cancel&quot; buttons which the user must click." title="EIDM Existing User: Re-Enable User ID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2423" y="1238175"/>
            <a:ext cx="7000977" cy="50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9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US" sz="2000" dirty="0" smtClean="0"/>
              <a:t>CMS Terms and Conditions Screen</a:t>
            </a:r>
            <a:endParaRPr lang="en-US" sz="2000" dirty="0"/>
          </a:p>
        </p:txBody>
      </p:sp>
      <p:sp>
        <p:nvSpPr>
          <p:cNvPr id="5" name="Slide Number Placeholder 1"/>
          <p:cNvSpPr>
            <a:spLocks noGrp="1"/>
          </p:cNvSpPr>
          <p:nvPr>
            <p:ph type="sldNum" sz="quarter" idx="12"/>
          </p:nvPr>
        </p:nvSpPr>
        <p:spPr/>
        <p:txBody>
          <a:bodyPr/>
          <a:lstStyle/>
          <a:p>
            <a:fld id="{CE6C8167-B808-4F2E-B3A9-B60AE2B8DEB4}" type="slidenum">
              <a:rPr lang="en-US" smtClean="0"/>
              <a:t>2</a:t>
            </a:fld>
            <a:endParaRPr lang="en-US" dirty="0"/>
          </a:p>
        </p:txBody>
      </p:sp>
      <p:pic>
        <p:nvPicPr>
          <p:cNvPr id="6" name="Picture 3" descr="This screen displays the Terms and Conditions for use of CMS systems. If user agrees to Terms and Conditions by clicking &quot;I agree to the Terms and Conditions&quot; check box, the &quot;Next&quot; button is displayed which the user can click to continue. Also contains a &quot;Cance&quot; button that the user may click if they do not wish to continue and a &quot;Click here&quot; link to view CMS Rules of Behavior." title="CMS Terms and Conditions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209" y="1219200"/>
            <a:ext cx="6236591" cy="49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536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274638"/>
            <a:ext cx="8229600" cy="715962"/>
          </a:xfrm>
        </p:spPr>
        <p:txBody>
          <a:bodyPr>
            <a:noAutofit/>
          </a:bodyPr>
          <a:lstStyle/>
          <a:p>
            <a:r>
              <a:rPr lang="en-US" sz="2000" dirty="0" smtClean="0"/>
              <a:t>EIDM Existing User: </a:t>
            </a:r>
            <a:r>
              <a:rPr lang="en-US" sz="2000" dirty="0"/>
              <a:t>Re-Enable User ID Select New Password Screen</a:t>
            </a:r>
            <a:br>
              <a:rPr lang="en-US" sz="2000" dirty="0"/>
            </a:b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20</a:t>
            </a:fld>
            <a:endParaRPr lang="en-US"/>
          </a:p>
        </p:txBody>
      </p:sp>
      <p:pic>
        <p:nvPicPr>
          <p:cNvPr id="7" name="Content Placeholder 6" descr="The user enters a new password and confirms the password. The screen has &quot;Submit&quot; and &quot;Cancel&quot; buttons which the user must click." title="EIDM Existing User: Re-Enable User ID Select New Password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5640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046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57200" y="76200"/>
            <a:ext cx="8229600" cy="639762"/>
          </a:xfrm>
        </p:spPr>
        <p:txBody>
          <a:bodyPr>
            <a:normAutofit/>
          </a:bodyPr>
          <a:lstStyle/>
          <a:p>
            <a:r>
              <a:rPr lang="en-US" sz="2000" smtClean="0"/>
              <a:t>Full Sample Text for CMS Terms and Conditions for EIDM</a:t>
            </a:r>
            <a:endParaRPr lang="en-US" sz="2000" dirty="0"/>
          </a:p>
        </p:txBody>
      </p:sp>
      <p:sp>
        <p:nvSpPr>
          <p:cNvPr id="5" name="Content Placeholder 3"/>
          <p:cNvSpPr>
            <a:spLocks noGrp="1"/>
          </p:cNvSpPr>
          <p:nvPr>
            <p:ph idx="1"/>
          </p:nvPr>
        </p:nvSpPr>
        <p:spPr>
          <a:xfrm>
            <a:off x="457200" y="884237"/>
            <a:ext cx="8229600" cy="4525963"/>
          </a:xfrm>
        </p:spPr>
        <p:txBody>
          <a:bodyPr>
            <a:normAutofit fontScale="40000" lnSpcReduction="20000"/>
          </a:bodyPr>
          <a:lstStyle/>
          <a:p>
            <a:pPr marL="0" indent="0">
              <a:buNone/>
            </a:pPr>
            <a:r>
              <a:rPr lang="en-US" sz="7000" b="1" smtClean="0">
                <a:solidFill>
                  <a:schemeClr val="tx2">
                    <a:lumMod val="75000"/>
                  </a:schemeClr>
                </a:solidFill>
              </a:rPr>
              <a:t>Terms and Conditions:</a:t>
            </a:r>
          </a:p>
          <a:p>
            <a:pPr marL="0" indent="0">
              <a:buNone/>
            </a:pPr>
            <a:r>
              <a:rPr lang="en-US" smtClean="0">
                <a:solidFill>
                  <a:schemeClr val="tx2">
                    <a:lumMod val="75000"/>
                  </a:schemeClr>
                </a:solidFill>
              </a:rPr>
              <a:t> </a:t>
            </a:r>
          </a:p>
          <a:p>
            <a:pPr marL="0" indent="0">
              <a:buNone/>
            </a:pPr>
            <a:r>
              <a:rPr lang="en-US" b="1" smtClean="0">
                <a:solidFill>
                  <a:schemeClr val="tx2">
                    <a:lumMod val="75000"/>
                  </a:schemeClr>
                </a:solidFill>
              </a:rPr>
              <a:t>Consent to Monitoring</a:t>
            </a:r>
            <a:endParaRPr lang="en-US" smtClean="0">
              <a:solidFill>
                <a:schemeClr val="tx2">
                  <a:lumMod val="75000"/>
                </a:schemeClr>
              </a:solidFill>
            </a:endParaRPr>
          </a:p>
          <a:p>
            <a:pPr marL="0" indent="0">
              <a:buNone/>
            </a:pPr>
            <a:r>
              <a:rPr lang="en-US" smtClean="0">
                <a:solidFill>
                  <a:schemeClr val="tx2">
                    <a:lumMod val="75000"/>
                  </a:schemeClr>
                </a:solidFill>
              </a:rPr>
              <a:t>By logging onto this website, you consent to be monitored. Unauthorized attempts to upload information and/or change information on this web site are strictly prohibited and are subject to prosecution under the Computer Fraud and Abuse Act of 1986 and Title 18 U.S.C. Sec.1001 and 1030. We encourage you to read our </a:t>
            </a:r>
            <a:r>
              <a:rPr lang="en-US" b="1" u="sng" smtClean="0">
                <a:solidFill>
                  <a:schemeClr val="tx2">
                    <a:lumMod val="75000"/>
                  </a:schemeClr>
                </a:solidFill>
              </a:rPr>
              <a:t>Rules of Behavior</a:t>
            </a:r>
            <a:r>
              <a:rPr lang="en-US" smtClean="0">
                <a:solidFill>
                  <a:schemeClr val="tx2">
                    <a:lumMod val="75000"/>
                  </a:schemeClr>
                </a:solidFill>
              </a:rPr>
              <a:t> for more details.</a:t>
            </a:r>
          </a:p>
          <a:p>
            <a:pPr marL="0" indent="0">
              <a:buNone/>
            </a:pPr>
            <a:r>
              <a:rPr lang="en-US" smtClean="0">
                <a:solidFill>
                  <a:schemeClr val="tx2">
                    <a:lumMod val="75000"/>
                  </a:schemeClr>
                </a:solidFill>
              </a:rPr>
              <a:t> </a:t>
            </a:r>
          </a:p>
          <a:p>
            <a:pPr marL="0" indent="0">
              <a:buNone/>
            </a:pPr>
            <a:r>
              <a:rPr lang="en-US" b="1" smtClean="0">
                <a:solidFill>
                  <a:schemeClr val="tx2">
                    <a:lumMod val="75000"/>
                  </a:schemeClr>
                </a:solidFill>
              </a:rPr>
              <a:t>Protecting your Privacy</a:t>
            </a:r>
            <a:endParaRPr lang="en-US" smtClean="0">
              <a:solidFill>
                <a:schemeClr val="tx2">
                  <a:lumMod val="75000"/>
                </a:schemeClr>
              </a:solidFill>
            </a:endParaRPr>
          </a:p>
          <a:p>
            <a:pPr marL="0" indent="0">
              <a:buNone/>
            </a:pPr>
            <a:r>
              <a:rPr lang="en-US" smtClean="0">
                <a:solidFill>
                  <a:schemeClr val="tx2">
                    <a:lumMod val="75000"/>
                  </a:schemeClr>
                </a:solidFill>
              </a:rPr>
              <a:t>Protecting your Privacy is a top priority at CMS. We are committed to ensuring the security and confidentiality of the user registering to EIDM. Please read the CMS </a:t>
            </a:r>
            <a:r>
              <a:rPr lang="en-US" b="1" u="sng" smtClean="0">
                <a:solidFill>
                  <a:schemeClr val="tx2">
                    <a:lumMod val="75000"/>
                  </a:schemeClr>
                </a:solidFill>
              </a:rPr>
              <a:t>Privacy Act Statement</a:t>
            </a:r>
            <a:r>
              <a:rPr lang="en-US" smtClean="0">
                <a:solidFill>
                  <a:schemeClr val="tx2">
                    <a:lumMod val="75000"/>
                  </a:schemeClr>
                </a:solidFill>
              </a:rPr>
              <a:t> which describes how we use the information you provide.</a:t>
            </a:r>
          </a:p>
          <a:p>
            <a:pPr marL="0" indent="0">
              <a:buNone/>
            </a:pPr>
            <a:r>
              <a:rPr lang="en-US" smtClean="0">
                <a:solidFill>
                  <a:schemeClr val="tx2">
                    <a:lumMod val="75000"/>
                  </a:schemeClr>
                </a:solidFill>
              </a:rPr>
              <a:t> </a:t>
            </a:r>
          </a:p>
          <a:p>
            <a:pPr marL="0" indent="0">
              <a:buNone/>
            </a:pPr>
            <a:r>
              <a:rPr lang="en-US" b="1" smtClean="0">
                <a:solidFill>
                  <a:schemeClr val="tx2">
                    <a:lumMod val="75000"/>
                  </a:schemeClr>
                </a:solidFill>
              </a:rPr>
              <a:t>Collection of Personal Identifiable Information (PII)</a:t>
            </a:r>
            <a:endParaRPr lang="en-US" smtClean="0">
              <a:solidFill>
                <a:schemeClr val="tx2">
                  <a:lumMod val="75000"/>
                </a:schemeClr>
              </a:solidFill>
            </a:endParaRPr>
          </a:p>
          <a:p>
            <a:pPr marL="0" indent="0">
              <a:buNone/>
            </a:pPr>
            <a:r>
              <a:rPr lang="en-US" smtClean="0">
                <a:solidFill>
                  <a:schemeClr val="tx2">
                    <a:lumMod val="75000"/>
                  </a:schemeClr>
                </a:solidFill>
              </a:rPr>
              <a:t>"Personal" information is described as data that is unique to an individual, such as a name, address, telephone number, social security number, and date of birth (DOB). </a:t>
            </a:r>
          </a:p>
          <a:p>
            <a:pPr marL="0" indent="0">
              <a:buNone/>
            </a:pPr>
            <a:r>
              <a:rPr lang="en-US" smtClean="0">
                <a:solidFill>
                  <a:schemeClr val="tx2">
                    <a:lumMod val="75000"/>
                  </a:schemeClr>
                </a:solidFill>
              </a:rPr>
              <a:t>CMS is very aware of the privacy concerns around PII data. In fact, we share your concerns. We will only collect personal information to verify your identity, when you set up an account. Your information will be disclosed to Experian, an external authentication service provider, to help us verify your identity. We will share your Social Security number with Experian only for the purposes of verifying your identity. Experian verifies the information you give us against their records. We may also use your answers to the challenge questions and other PII to later identify you in case you forget or misplace your User ID /Password.</a:t>
            </a:r>
          </a:p>
          <a:p>
            <a:pPr marL="0" indent="0">
              <a:buNone/>
            </a:pPr>
            <a:endParaRPr lang="en-US" dirty="0">
              <a:solidFill>
                <a:schemeClr val="tx2">
                  <a:lumMod val="75000"/>
                </a:schemeClr>
              </a:solidFill>
            </a:endParaRPr>
          </a:p>
        </p:txBody>
      </p:sp>
      <p:sp>
        <p:nvSpPr>
          <p:cNvPr id="3" name="Slide Number Placeholder 1"/>
          <p:cNvSpPr>
            <a:spLocks noGrp="1"/>
          </p:cNvSpPr>
          <p:nvPr>
            <p:ph type="sldNum" sz="quarter" idx="12"/>
          </p:nvPr>
        </p:nvSpPr>
        <p:spPr/>
        <p:txBody>
          <a:bodyPr/>
          <a:lstStyle/>
          <a:p>
            <a:fld id="{CE6C8167-B808-4F2E-B3A9-B60AE2B8DEB4}" type="slidenum">
              <a:rPr lang="en-US" smtClean="0"/>
              <a:t>3</a:t>
            </a:fld>
            <a:endParaRPr lang="en-US"/>
          </a:p>
        </p:txBody>
      </p:sp>
    </p:spTree>
    <p:extLst>
      <p:ext uri="{BB962C8B-B14F-4D97-AF65-F5344CB8AC3E}">
        <p14:creationId xmlns:p14="http://schemas.microsoft.com/office/powerpoint/2010/main" val="2457302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US" sz="2000" dirty="0" smtClean="0"/>
              <a:t>New Registration: Personal Information Entry Screen</a:t>
            </a:r>
            <a:endParaRPr lang="en-US" sz="2000" dirty="0"/>
          </a:p>
        </p:txBody>
      </p:sp>
      <p:sp>
        <p:nvSpPr>
          <p:cNvPr id="3" name="Slide Number Placeholder 1"/>
          <p:cNvSpPr>
            <a:spLocks noGrp="1"/>
          </p:cNvSpPr>
          <p:nvPr>
            <p:ph type="sldNum" sz="quarter" idx="12"/>
          </p:nvPr>
        </p:nvSpPr>
        <p:spPr/>
        <p:txBody>
          <a:bodyPr/>
          <a:lstStyle/>
          <a:p>
            <a:fld id="{CE6C8167-B808-4F2E-B3A9-B60AE2B8DEB4}" type="slidenum">
              <a:rPr lang="en-US" smtClean="0"/>
              <a:t>4</a:t>
            </a:fld>
            <a:endParaRPr lang="en-US"/>
          </a:p>
        </p:txBody>
      </p:sp>
      <p:pic>
        <p:nvPicPr>
          <p:cNvPr id="6" name="Picture 3" descr="This screen is used to enter personal information such as name, address, date of birth, etc. that will be used in identity proofing an individual applying for CMS credentials. The screen has &quot;Next&quot; and &quot;Cancel&quot; buttons which the user must click." title="New Registration: Personal Information Entry Scre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02326" y="1219200"/>
            <a:ext cx="3974674" cy="509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97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US" sz="2000" dirty="0" smtClean="0"/>
              <a:t>New Registration: Personal Information Entry Error Screen</a:t>
            </a:r>
            <a:endParaRPr lang="en-US" sz="2000" dirty="0"/>
          </a:p>
        </p:txBody>
      </p:sp>
      <p:sp>
        <p:nvSpPr>
          <p:cNvPr id="3" name="Slide Number Placeholder 1"/>
          <p:cNvSpPr>
            <a:spLocks noGrp="1"/>
          </p:cNvSpPr>
          <p:nvPr>
            <p:ph type="sldNum" sz="quarter" idx="12"/>
          </p:nvPr>
        </p:nvSpPr>
        <p:spPr/>
        <p:txBody>
          <a:bodyPr/>
          <a:lstStyle/>
          <a:p>
            <a:fld id="{CE6C8167-B808-4F2E-B3A9-B60AE2B8DEB4}" type="slidenum">
              <a:rPr lang="en-US" smtClean="0"/>
              <a:t>5</a:t>
            </a:fld>
            <a:endParaRPr lang="en-US" dirty="0"/>
          </a:p>
        </p:txBody>
      </p:sp>
      <p:pic>
        <p:nvPicPr>
          <p:cNvPr id="6" name="Picture 3" descr="This screen is displayed to the user if there are input errors or if required data is missing on the personal information entry screen. The number of errors on the page and the field names which contain errors is displayed. Fields with errors are also highlighted with brief descriptions of the error detected, such as &quot;Numeric characters are not allowed.&quot; The screen has &quot;Next&quot; and &quot;Cancel&quot; buttons which the user must click." title="New Registration: Personal Information Entry Error Scre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09258" y="1175392"/>
            <a:ext cx="3439142" cy="507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159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p:txBody>
          <a:bodyPr>
            <a:normAutofit/>
          </a:bodyPr>
          <a:lstStyle/>
          <a:p>
            <a:r>
              <a:rPr lang="en-US" sz="2000" dirty="0" smtClean="0"/>
              <a:t>New Registration: Additional Personal Information to Verify Identity Screen</a:t>
            </a:r>
            <a:endParaRPr lang="en-US" sz="2000" dirty="0"/>
          </a:p>
        </p:txBody>
      </p:sp>
      <p:sp>
        <p:nvSpPr>
          <p:cNvPr id="3" name="Slide Number Placeholder 1"/>
          <p:cNvSpPr>
            <a:spLocks noGrp="1"/>
          </p:cNvSpPr>
          <p:nvPr>
            <p:ph type="sldNum" sz="quarter" idx="12"/>
          </p:nvPr>
        </p:nvSpPr>
        <p:spPr/>
        <p:txBody>
          <a:bodyPr/>
          <a:lstStyle/>
          <a:p>
            <a:fld id="{CE6C8167-B808-4F2E-B3A9-B60AE2B8DEB4}" type="slidenum">
              <a:rPr lang="en-US" smtClean="0"/>
              <a:t>6</a:t>
            </a:fld>
            <a:endParaRPr lang="en-US" dirty="0"/>
          </a:p>
        </p:txBody>
      </p:sp>
      <p:pic>
        <p:nvPicPr>
          <p:cNvPr id="6" name="Picture 3" descr="The identity proofing service uses the personal information entered to generate &quot;out-of-wallet&quot; questions for that person. These questions are generated from database searches by the service and are information that would typically be known to that person but not easily available to others (not carried in that person's wallet), such as &quot;Have you owned one of the following cars in the last 5 years?&quot; The user must click on one of the multiple choice answers for each question.  The screen has &quot;Next&quot; and &quot;Cancel&quot; buttons which the user must click." title="New Registration: Additional Personal Information to Verify Identity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6053565" cy="49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21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sz="2000" dirty="0" smtClean="0"/>
              <a:t>New Registration: </a:t>
            </a:r>
            <a:r>
              <a:rPr lang="en-US" sz="2000" dirty="0"/>
              <a:t>Choose User ID and Password Screen</a:t>
            </a:r>
          </a:p>
        </p:txBody>
      </p:sp>
      <p:sp>
        <p:nvSpPr>
          <p:cNvPr id="2" name="Slide Number Placeholder 1"/>
          <p:cNvSpPr>
            <a:spLocks noGrp="1"/>
          </p:cNvSpPr>
          <p:nvPr>
            <p:ph type="sldNum" sz="quarter" idx="12"/>
          </p:nvPr>
        </p:nvSpPr>
        <p:spPr/>
        <p:txBody>
          <a:bodyPr/>
          <a:lstStyle/>
          <a:p>
            <a:fld id="{CE6C8167-B808-4F2E-B3A9-B60AE2B8DEB4}" type="slidenum">
              <a:rPr lang="en-US" smtClean="0"/>
              <a:t>7</a:t>
            </a:fld>
            <a:endParaRPr lang="en-US"/>
          </a:p>
        </p:txBody>
      </p:sp>
      <p:pic>
        <p:nvPicPr>
          <p:cNvPr id="6" name="Picture 3" descr="The user enters a user ID and password and confirms the password. The user also selects from multiple choice questions such as &quot;What was your mother's maiden name?&quot; and provides the answers. These questions and answers are used to prove identity if password is forgotten, etc. The screen has &quot;Submit&quot; and &quot;Cancel&quot; buttons which the user must click." title="New Registration: Choose User ID and Password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4168" y="1219200"/>
            <a:ext cx="5334832" cy="490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168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76200"/>
            <a:ext cx="8229600" cy="563562"/>
          </a:xfrm>
        </p:spPr>
        <p:txBody>
          <a:bodyPr>
            <a:normAutofit/>
          </a:bodyPr>
          <a:lstStyle/>
          <a:p>
            <a:r>
              <a:rPr lang="en-US" sz="2000" dirty="0"/>
              <a:t>New Registration: Choose User ID and Password Entry Help</a:t>
            </a:r>
          </a:p>
        </p:txBody>
      </p:sp>
      <p:pic>
        <p:nvPicPr>
          <p:cNvPr id="8" name="Picture 3" descr="The user can click on buttons next to the User ID and Password fields to get a description of the rules for creating the entries. For example, the length of the user ID must be 6-12 letters and/or numbers and cannot contain certain reserved words that are listed." title="New Registration: Choose User ID and Password Entry Hel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8294" y="762000"/>
            <a:ext cx="5889306" cy="541696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7696200" y="6356350"/>
            <a:ext cx="990600" cy="365125"/>
          </a:xfrm>
        </p:spPr>
        <p:txBody>
          <a:bodyPr/>
          <a:lstStyle/>
          <a:p>
            <a:fld id="{CE6C8167-B808-4F2E-B3A9-B60AE2B8DEB4}" type="slidenum">
              <a:rPr lang="en-US" smtClean="0"/>
              <a:t>8</a:t>
            </a:fld>
            <a:endParaRPr lang="en-US" dirty="0"/>
          </a:p>
        </p:txBody>
      </p:sp>
    </p:spTree>
    <p:extLst>
      <p:ext uri="{BB962C8B-B14F-4D97-AF65-F5344CB8AC3E}">
        <p14:creationId xmlns:p14="http://schemas.microsoft.com/office/powerpoint/2010/main" val="96297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sz="2000" dirty="0" smtClean="0"/>
              <a:t>New Registration: Registration Complete Screen</a:t>
            </a:r>
            <a:endParaRPr lang="en-US" sz="2000" dirty="0"/>
          </a:p>
        </p:txBody>
      </p:sp>
      <p:sp>
        <p:nvSpPr>
          <p:cNvPr id="2" name="Slide Number Placeholder 1"/>
          <p:cNvSpPr>
            <a:spLocks noGrp="1"/>
          </p:cNvSpPr>
          <p:nvPr>
            <p:ph type="sldNum" sz="quarter" idx="12"/>
          </p:nvPr>
        </p:nvSpPr>
        <p:spPr/>
        <p:txBody>
          <a:bodyPr/>
          <a:lstStyle/>
          <a:p>
            <a:fld id="{CE6C8167-B808-4F2E-B3A9-B60AE2B8DEB4}" type="slidenum">
              <a:rPr lang="en-US" smtClean="0"/>
              <a:t>9</a:t>
            </a:fld>
            <a:endParaRPr lang="en-US"/>
          </a:p>
        </p:txBody>
      </p:sp>
      <p:pic>
        <p:nvPicPr>
          <p:cNvPr id="6" name="Content Placeholder 5" descr="This screen is displayed when the user successfully completes the new registration process. the user must click the &quot;Next&quot; button to continue to the EIDM Lon in screen." title="New Registration: Registration Complete Scre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820" y="1295400"/>
            <a:ext cx="7238780" cy="483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021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Words>
  <Application>Microsoft Office PowerPoint</Application>
  <PresentationFormat>On-screen Show (4:3)</PresentationFormat>
  <Paragraphs>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CMS Enterprise Portal: EIDM Account Logon and New Registration Screen</vt:lpstr>
      <vt:lpstr>CMS Terms and Conditions Screen</vt:lpstr>
      <vt:lpstr>Full Sample Text for CMS Terms and Conditions for EIDM</vt:lpstr>
      <vt:lpstr>New Registration: Personal Information Entry Screen</vt:lpstr>
      <vt:lpstr>New Registration: Personal Information Entry Error Screen</vt:lpstr>
      <vt:lpstr>New Registration: Additional Personal Information to Verify Identity Screen</vt:lpstr>
      <vt:lpstr>New Registration: Choose User ID and Password Screen</vt:lpstr>
      <vt:lpstr>New Registration: Choose User ID and Password Entry Help</vt:lpstr>
      <vt:lpstr>New Registration: Registration Complete Screen</vt:lpstr>
      <vt:lpstr>EIDM Existing User: Forgot User ID Screen</vt:lpstr>
      <vt:lpstr>EIDM Existing User: Forgot User ID Completion Screen </vt:lpstr>
      <vt:lpstr>EIDM Existing User: Forgot Password Screen</vt:lpstr>
      <vt:lpstr>EIDM Existing User: Forgot Password Authentication Questions Screen</vt:lpstr>
      <vt:lpstr>EIDM Existing User: Forgot Password Select New Password Screen</vt:lpstr>
      <vt:lpstr>EIDM Existing User: Forgot Password Completion Screen</vt:lpstr>
      <vt:lpstr>EIDM Existing User: Update User Profile Screen</vt:lpstr>
      <vt:lpstr>EIDM Existing User: Update Authentication Questions Screen </vt:lpstr>
      <vt:lpstr>EIDM Existing User: Change Password Screen </vt:lpstr>
      <vt:lpstr>EIDM Existing User: Re-Enable User ID Screen </vt:lpstr>
      <vt:lpstr>EIDM Existing User: Re-Enable User ID Select New Password Screen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2012-10-22T10:00:33Z</dcterms:created>
  <dcterms:modified xsi:type="dcterms:W3CDTF">2012-11-19T03:15:54Z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1784668112</vt:i4>
  </property>
  <property fmtid="{D5CDD505-2E9C-101B-9397-08002B2CF9AE}" pid="3" name="_NewReviewCycle">
    <vt:lpwstr/>
  </property>
</Properties>
</file>