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9" r:id="rId10"/>
    <p:sldId id="271" r:id="rId11"/>
    <p:sldId id="273" r:id="rId12"/>
    <p:sldId id="275" r:id="rId13"/>
    <p:sldId id="276" r:id="rId14"/>
    <p:sldId id="278" r:id="rId15"/>
    <p:sldId id="280" r:id="rId16"/>
    <p:sldId id="282" r:id="rId17"/>
    <p:sldId id="284" r:id="rId18"/>
    <p:sldId id="286" r:id="rId19"/>
    <p:sldId id="288" r:id="rId20"/>
    <p:sldId id="290" r:id="rId21"/>
    <p:sldId id="292" r:id="rId22"/>
    <p:sldId id="294" r:id="rId23"/>
    <p:sldId id="296" r:id="rId24"/>
    <p:sldId id="298" r:id="rId25"/>
    <p:sldId id="300" r:id="rId26"/>
    <p:sldId id="302" r:id="rId27"/>
    <p:sldId id="304" r:id="rId28"/>
    <p:sldId id="306" r:id="rId29"/>
    <p:sldId id="308" r:id="rId30"/>
    <p:sldId id="310" r:id="rId31"/>
    <p:sldId id="312" r:id="rId32"/>
    <p:sldId id="314" r:id="rId33"/>
    <p:sldId id="316" r:id="rId34"/>
    <p:sldId id="317" r:id="rId35"/>
    <p:sldId id="31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F06D5-D710-457F-8350-956B5DFC1116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71DE8-098A-429B-9D7B-A1956336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9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screen appears if you chose other from the </a:t>
            </a:r>
            <a:r>
              <a:rPr lang="en-US" b="1" baseline="0" dirty="0" smtClean="0"/>
              <a:t>Damage Type </a:t>
            </a:r>
            <a:r>
              <a:rPr lang="en-US" b="0" baseline="0" dirty="0" smtClean="0"/>
              <a:t>screen</a:t>
            </a:r>
            <a:r>
              <a:rPr lang="en-US" baseline="0" dirty="0" smtClean="0"/>
              <a:t> and the help screen remains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1DE8-098A-429B-9D7B-A195633618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49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screen appears when selecting yes</a:t>
            </a:r>
            <a:r>
              <a:rPr lang="en-US" baseline="0" dirty="0" smtClean="0"/>
              <a:t> to receiving SMS text messaging from the </a:t>
            </a:r>
            <a:r>
              <a:rPr lang="en-US" b="1" baseline="0" dirty="0" smtClean="0"/>
              <a:t>Correspondence Preference </a:t>
            </a:r>
            <a:r>
              <a:rPr lang="en-US" baseline="0" dirty="0" smtClean="0"/>
              <a:t>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1DE8-098A-429B-9D7B-A1956336186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8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1DE8-098A-429B-9D7B-A195633618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56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screen appears when you select one of the items from the </a:t>
            </a:r>
            <a:r>
              <a:rPr lang="en-US" b="1" baseline="0" dirty="0" smtClean="0"/>
              <a:t>Disaster Related Expenses </a:t>
            </a:r>
            <a:r>
              <a:rPr lang="en-US" b="0" baseline="0" dirty="0" smtClean="0"/>
              <a:t>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1DE8-098A-429B-9D7B-A195633618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6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screen appears when selecting vehicle damage from the </a:t>
            </a:r>
            <a:r>
              <a:rPr lang="en-US" b="1" baseline="0" dirty="0" smtClean="0"/>
              <a:t>Disaster Related Losses </a:t>
            </a:r>
            <a:r>
              <a:rPr lang="en-US" b="0" baseline="0" dirty="0" smtClean="0"/>
              <a:t>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1DE8-098A-429B-9D7B-A195633618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74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screen appears</a:t>
            </a:r>
            <a:r>
              <a:rPr lang="en-US" baseline="0" dirty="0" smtClean="0"/>
              <a:t> when selecting no to the previous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1DE8-098A-429B-9D7B-A195633618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screen appears when selecting</a:t>
            </a:r>
            <a:r>
              <a:rPr lang="en-US" baseline="0" dirty="0" smtClean="0"/>
              <a:t> yes to both questions asked on the </a:t>
            </a:r>
            <a:r>
              <a:rPr lang="en-US" b="1" baseline="0" dirty="0" smtClean="0"/>
              <a:t>Business Damages </a:t>
            </a:r>
            <a:r>
              <a:rPr lang="en-US" baseline="0" dirty="0" smtClean="0"/>
              <a:t>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1DE8-098A-429B-9D7B-A195633618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8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screen appears when</a:t>
            </a:r>
            <a:r>
              <a:rPr lang="en-US" baseline="0" dirty="0" smtClean="0"/>
              <a:t> selecting yes to own or represent a business or NO to both questions asked on the </a:t>
            </a:r>
            <a:r>
              <a:rPr lang="en-US" b="1" baseline="0" dirty="0" smtClean="0"/>
              <a:t>Business Damages </a:t>
            </a:r>
            <a:r>
              <a:rPr lang="en-US" baseline="0" dirty="0" smtClean="0"/>
              <a:t>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1DE8-098A-429B-9D7B-A195633618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65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screen appears when selecting</a:t>
            </a:r>
            <a:r>
              <a:rPr lang="en-US" baseline="0" dirty="0" smtClean="0"/>
              <a:t> yes to the Electronic Funds Transfer from the </a:t>
            </a:r>
            <a:r>
              <a:rPr lang="en-US" b="1" baseline="0" dirty="0" smtClean="0"/>
              <a:t>Financial Information</a:t>
            </a:r>
            <a:r>
              <a:rPr lang="en-US" baseline="0" dirty="0" smtClean="0"/>
              <a:t>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1DE8-098A-429B-9D7B-A195633618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38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1DE8-098A-429B-9D7B-A195633618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0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screen appears when selecting</a:t>
            </a:r>
            <a:r>
              <a:rPr lang="en-US" baseline="0" dirty="0" smtClean="0"/>
              <a:t> yes to Do you prefer to receive traditional postal mail or electronic notification from the </a:t>
            </a:r>
            <a:r>
              <a:rPr lang="en-US" b="1" baseline="0" dirty="0" smtClean="0"/>
              <a:t>Correspondence Preferences </a:t>
            </a:r>
            <a:r>
              <a:rPr lang="en-US" baseline="0" dirty="0" smtClean="0"/>
              <a:t>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1DE8-098A-429B-9D7B-A195633618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8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C77-9C94-47F8-905C-2807FEF4F1C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D002-188F-4ECD-B6C1-5A3F6061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0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C77-9C94-47F8-905C-2807FEF4F1C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D002-188F-4ECD-B6C1-5A3F6061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3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C77-9C94-47F8-905C-2807FEF4F1C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D002-188F-4ECD-B6C1-5A3F6061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C77-9C94-47F8-905C-2807FEF4F1C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D002-188F-4ECD-B6C1-5A3F6061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6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C77-9C94-47F8-905C-2807FEF4F1C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D002-188F-4ECD-B6C1-5A3F6061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5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C77-9C94-47F8-905C-2807FEF4F1C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D002-188F-4ECD-B6C1-5A3F6061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9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C77-9C94-47F8-905C-2807FEF4F1C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D002-188F-4ECD-B6C1-5A3F6061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C77-9C94-47F8-905C-2807FEF4F1C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D002-188F-4ECD-B6C1-5A3F6061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9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C77-9C94-47F8-905C-2807FEF4F1C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D002-188F-4ECD-B6C1-5A3F6061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4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C77-9C94-47F8-905C-2807FEF4F1C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D002-188F-4ECD-B6C1-5A3F6061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FC77-9C94-47F8-905C-2807FEF4F1C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D002-188F-4ECD-B6C1-5A3F6061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CFC77-9C94-47F8-905C-2807FEF4F1C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DD002-188F-4ECD-B6C1-5A3F6061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7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Registration Intake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Call </a:t>
            </a:r>
            <a:r>
              <a:rPr lang="en-US" dirty="0" smtClean="0"/>
              <a:t>Center Script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FEMA </a:t>
            </a:r>
            <a:r>
              <a:rPr lang="en-US" sz="1100" b="1">
                <a:solidFill>
                  <a:prstClr val="black"/>
                </a:solidFill>
              </a:rPr>
              <a:t>Form </a:t>
            </a:r>
            <a:r>
              <a:rPr lang="en-US" sz="1100" b="1" smtClean="0">
                <a:solidFill>
                  <a:prstClr val="black"/>
                </a:solidFill>
              </a:rPr>
              <a:t>009-0-1T </a:t>
            </a:r>
            <a:r>
              <a:rPr lang="en-US" sz="1100" b="1" dirty="0">
                <a:solidFill>
                  <a:prstClr val="black"/>
                </a:solidFill>
              </a:rPr>
              <a:t>(English) 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Tele-Registration (Call Center)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OMB Control Number: 1660-0002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Expiration Date: </a:t>
            </a:r>
            <a:r>
              <a:rPr lang="en-US" sz="1100" b="1" dirty="0" smtClean="0">
                <a:solidFill>
                  <a:prstClr val="black"/>
                </a:solidFill>
              </a:rPr>
              <a:t>7/31/2015</a:t>
            </a:r>
            <a:endParaRPr lang="en-US" sz="11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8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90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90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44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48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684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5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50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1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053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863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51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391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294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735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759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613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731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30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600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304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833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41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720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966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71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360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471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010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43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69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52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26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23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27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719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188</Words>
  <Application>Microsoft Office PowerPoint</Application>
  <PresentationFormat>On-screen Show (4:3)</PresentationFormat>
  <Paragraphs>26</Paragraphs>
  <Slides>35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Registration Intake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Intake</dc:title>
  <dc:creator>ES</dc:creator>
  <cp:lastModifiedBy>ES</cp:lastModifiedBy>
  <cp:revision>16</cp:revision>
  <dcterms:created xsi:type="dcterms:W3CDTF">2013-06-12T13:42:46Z</dcterms:created>
  <dcterms:modified xsi:type="dcterms:W3CDTF">2013-10-22T18:12:37Z</dcterms:modified>
</cp:coreProperties>
</file>