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66" r:id="rId5"/>
    <p:sldId id="268" r:id="rId6"/>
    <p:sldId id="313" r:id="rId7"/>
    <p:sldId id="314" r:id="rId8"/>
    <p:sldId id="270" r:id="rId9"/>
    <p:sldId id="272" r:id="rId10"/>
    <p:sldId id="274" r:id="rId11"/>
    <p:sldId id="275" r:id="rId12"/>
    <p:sldId id="277" r:id="rId13"/>
    <p:sldId id="279" r:id="rId14"/>
    <p:sldId id="281" r:id="rId15"/>
    <p:sldId id="283" r:id="rId16"/>
    <p:sldId id="308" r:id="rId17"/>
    <p:sldId id="309" r:id="rId18"/>
    <p:sldId id="310" r:id="rId19"/>
    <p:sldId id="305" r:id="rId20"/>
    <p:sldId id="306" r:id="rId21"/>
    <p:sldId id="307" r:id="rId22"/>
    <p:sldId id="287" r:id="rId23"/>
    <p:sldId id="289" r:id="rId24"/>
    <p:sldId id="311" r:id="rId25"/>
    <p:sldId id="291" r:id="rId26"/>
    <p:sldId id="292" r:id="rId27"/>
    <p:sldId id="296" r:id="rId28"/>
    <p:sldId id="298" r:id="rId29"/>
    <p:sldId id="300" r:id="rId30"/>
    <p:sldId id="302" r:id="rId31"/>
    <p:sldId id="312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D5845-2D7F-45AD-B8FE-948704C96BEE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D8C5C-2757-409C-9108-28B9C44B5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r>
              <a:rPr lang="en-US" baseline="0" dirty="0" smtClean="0"/>
              <a:t> from previous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9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5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61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C5C-2757-409C-9108-28B9C44B5C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6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1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1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9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6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6CBC8-5FC2-4F26-B6F1-1BF35110A1EC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104E-8ABC-42E7-973F-07D04F67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 Public Spanish Version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1000" b="1" dirty="0">
                <a:solidFill>
                  <a:prstClr val="black"/>
                </a:solidFill>
              </a:rPr>
              <a:t>FEMA Form 009-0-2Int (Spanish) 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Internet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000" b="1">
                <a:solidFill>
                  <a:prstClr val="black"/>
                </a:solidFill>
              </a:rPr>
              <a:t>Expiration Date</a:t>
            </a:r>
            <a:r>
              <a:rPr lang="en-US" sz="1000" b="1">
                <a:solidFill>
                  <a:prstClr val="black"/>
                </a:solidFill>
              </a:rPr>
              <a:t>: </a:t>
            </a:r>
            <a:r>
              <a:rPr lang="en-US" sz="1000" b="1" smtClean="0">
                <a:solidFill>
                  <a:prstClr val="black"/>
                </a:solidFill>
              </a:rPr>
              <a:t>7/31/2015</a:t>
            </a:r>
            <a:endParaRPr lang="en-US" sz="1000">
              <a:solidFill>
                <a:prstClr val="black">
                  <a:tint val="7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0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69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8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1305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22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3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1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9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9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8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1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05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68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92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44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3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270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5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20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20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1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05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0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6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39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114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3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8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6650"/>
            <a:ext cx="89154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1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6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25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2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31</Words>
  <Application>Microsoft Office PowerPoint</Application>
  <PresentationFormat>On-screen Show (4:3)</PresentationFormat>
  <Paragraphs>13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RI Public Spanish Version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 Public</dc:title>
  <dc:creator>ES</dc:creator>
  <cp:lastModifiedBy>ES</cp:lastModifiedBy>
  <cp:revision>22</cp:revision>
  <dcterms:created xsi:type="dcterms:W3CDTF">2013-06-21T14:13:50Z</dcterms:created>
  <dcterms:modified xsi:type="dcterms:W3CDTF">2013-10-22T18:07:34Z</dcterms:modified>
</cp:coreProperties>
</file>