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4" r:id="rId16"/>
    <p:sldId id="285" r:id="rId17"/>
    <p:sldId id="286" r:id="rId18"/>
    <p:sldId id="281" r:id="rId19"/>
    <p:sldId id="282" r:id="rId20"/>
    <p:sldId id="283" r:id="rId21"/>
    <p:sldId id="270" r:id="rId22"/>
    <p:sldId id="272" r:id="rId23"/>
    <p:sldId id="287" r:id="rId24"/>
    <p:sldId id="288" r:id="rId25"/>
    <p:sldId id="273" r:id="rId26"/>
    <p:sldId id="274" r:id="rId27"/>
    <p:sldId id="275" r:id="rId28"/>
    <p:sldId id="276" r:id="rId29"/>
    <p:sldId id="289" r:id="rId30"/>
    <p:sldId id="290" r:id="rId31"/>
    <p:sldId id="27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7" autoAdjust="0"/>
  </p:normalViewPr>
  <p:slideViewPr>
    <p:cSldViewPr>
      <p:cViewPr varScale="1">
        <p:scale>
          <a:sx n="126" d="100"/>
          <a:sy n="126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6D290-D869-4C0F-A5BA-60D961F313C4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4D803-67F2-439D-AE91-6621ECAE1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7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 from</a:t>
            </a:r>
            <a:r>
              <a:rPr lang="en-US" baseline="0" dirty="0" smtClean="0"/>
              <a:t> previous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4D803-67F2-439D-AE91-6621ECAE126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6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CE27-89E9-4417-ADDA-4233AD0C75A9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51A7-2938-43E9-9156-15D60E3A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CE27-89E9-4417-ADDA-4233AD0C75A9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51A7-2938-43E9-9156-15D60E3A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4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CE27-89E9-4417-ADDA-4233AD0C75A9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51A7-2938-43E9-9156-15D60E3A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0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CE27-89E9-4417-ADDA-4233AD0C75A9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51A7-2938-43E9-9156-15D60E3A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7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CE27-89E9-4417-ADDA-4233AD0C75A9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51A7-2938-43E9-9156-15D60E3A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9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CE27-89E9-4417-ADDA-4233AD0C75A9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51A7-2938-43E9-9156-15D60E3A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4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CE27-89E9-4417-ADDA-4233AD0C75A9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51A7-2938-43E9-9156-15D60E3A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3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CE27-89E9-4417-ADDA-4233AD0C75A9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51A7-2938-43E9-9156-15D60E3A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0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CE27-89E9-4417-ADDA-4233AD0C75A9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51A7-2938-43E9-9156-15D60E3A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1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CE27-89E9-4417-ADDA-4233AD0C75A9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51A7-2938-43E9-9156-15D60E3A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3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CE27-89E9-4417-ADDA-4233AD0C75A9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151A7-2938-43E9-9156-15D60E3A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4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ECE27-89E9-4417-ADDA-4233AD0C75A9}" type="datetimeFigureOut">
              <a:rPr lang="en-US" smtClean="0"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151A7-2938-43E9-9156-15D60E3A6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3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 RIOS Script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Spanish </a:t>
            </a:r>
            <a:r>
              <a:rPr lang="en-US" dirty="0" smtClean="0"/>
              <a:t>Version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</a:rPr>
              <a:t>FEMA Form 009-0-02S 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</a:rPr>
              <a:t>(Spanish)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</a:rPr>
              <a:t>OMB Control Number: 1660-0002</a:t>
            </a:r>
          </a:p>
          <a:p>
            <a:pPr lvl="0"/>
            <a:r>
              <a:rPr lang="en-US" sz="1050" b="1">
                <a:solidFill>
                  <a:prstClr val="black"/>
                </a:solidFill>
              </a:rPr>
              <a:t>Expiration Date</a:t>
            </a:r>
            <a:r>
              <a:rPr lang="en-US" sz="1050" b="1">
                <a:solidFill>
                  <a:prstClr val="black"/>
                </a:solidFill>
              </a:rPr>
              <a:t>: </a:t>
            </a:r>
            <a:r>
              <a:rPr lang="en-US" sz="1050" b="1" smtClean="0">
                <a:solidFill>
                  <a:prstClr val="black"/>
                </a:solidFill>
              </a:rPr>
              <a:t>7/31/2015</a:t>
            </a:r>
            <a:endParaRPr lang="en-US" sz="1050" b="1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297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58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446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835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509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421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338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2202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593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581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268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087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59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663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6515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653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385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967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807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0993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31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970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158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151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092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325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26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65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458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959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895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22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657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120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897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25</Words>
  <Application>Microsoft Office PowerPoint</Application>
  <PresentationFormat>On-screen Show (4:3)</PresentationFormat>
  <Paragraphs>8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RI RIOS Script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 RIOS Script</dc:title>
  <dc:creator>ES</dc:creator>
  <cp:lastModifiedBy>ES</cp:lastModifiedBy>
  <cp:revision>14</cp:revision>
  <dcterms:created xsi:type="dcterms:W3CDTF">2013-08-09T18:23:08Z</dcterms:created>
  <dcterms:modified xsi:type="dcterms:W3CDTF">2013-10-22T18:10:00Z</dcterms:modified>
</cp:coreProperties>
</file>