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56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5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9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7CB9-E11D-491B-B2E8-6CB9BDAAD6B4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1941-43A3-4D6E-AF60-66F64A5A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Director Structural Information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Data Collection Process &amp; Materials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160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331209"/>
            <a:ext cx="4343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columns available to enter information on a site-by-site basis.  See next slide for additional demographic information collected for each personnel category listed in the table above.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" y="5455424"/>
            <a:ext cx="3600953" cy="12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581900" cy="5906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"/>
            <a:ext cx="3620005" cy="11050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6" y="1447800"/>
            <a:ext cx="2715004" cy="590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1447800"/>
            <a:ext cx="3620005" cy="552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28" y="2438400"/>
            <a:ext cx="2667372" cy="781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6" y="2438400"/>
            <a:ext cx="3610479" cy="1895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6" y="4572000"/>
            <a:ext cx="2695951" cy="12860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4572000"/>
            <a:ext cx="3591426" cy="13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9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6" y="0"/>
            <a:ext cx="816988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81" y="3017683"/>
            <a:ext cx="2772162" cy="8764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990599"/>
            <a:ext cx="4419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Additional columns available to enter information on a site-by-site basis.  See next slide for additional notes on race and ethnicity.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5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3340542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074671"/>
            <a:ext cx="3276600" cy="539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0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Data are collected in the Fall on an annual basis from each center with and active I/UCRC grant during the most recently completed fiscal year</a:t>
            </a:r>
          </a:p>
          <a:p>
            <a:r>
              <a:rPr lang="en-US" sz="1800" dirty="0" smtClean="0"/>
              <a:t>The 8-tab Excel workbook detailed in the following slides is sent to the Center Director of each eligible I/UCRC</a:t>
            </a:r>
          </a:p>
          <a:p>
            <a:r>
              <a:rPr lang="en-US" sz="1800" dirty="0" smtClean="0"/>
              <a:t>The Center Director is responsible for getting data from their partner sites (we provide a Partner Site Information Sheet to facilitate that process) and compiling the report for the center as a whole</a:t>
            </a:r>
          </a:p>
          <a:p>
            <a:r>
              <a:rPr lang="en-US" sz="1800" dirty="0" smtClean="0"/>
              <a:t>Data that does not typically change from one year to the next is pre-populated into the Excel workbook for Centers who have completed the report in the previous data collection year</a:t>
            </a:r>
          </a:p>
          <a:p>
            <a:r>
              <a:rPr lang="en-US" sz="1800" dirty="0"/>
              <a:t>Centers are given 1 month to complete the report, with extensions available to those with a scheduling </a:t>
            </a:r>
            <a:r>
              <a:rPr lang="en-US" sz="1800" dirty="0" smtClean="0"/>
              <a:t>conflict</a:t>
            </a:r>
          </a:p>
          <a:p>
            <a:r>
              <a:rPr lang="en-US" sz="1800" dirty="0" smtClean="0"/>
              <a:t>When data are submitted, the NCSU Evaluation team checks the data for completeness, accuracy, and consistency</a:t>
            </a:r>
          </a:p>
          <a:p>
            <a:r>
              <a:rPr lang="en-US" sz="1800" dirty="0" smtClean="0"/>
              <a:t>Data are aggregated at the Center level and used to create an annual report for the I/UCRC program nation-wide</a:t>
            </a:r>
          </a:p>
          <a:p>
            <a:r>
              <a:rPr lang="en-US" sz="1800" dirty="0" smtClean="0"/>
              <a:t>The emailed letter accompanying the Excel workbook is available on slide 3 and screen captures from each tab of the Excel workbook are available on slides 4-13.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619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"/>
            <a:ext cx="4834193" cy="6858000"/>
          </a:xfrm>
        </p:spPr>
      </p:pic>
    </p:spTree>
    <p:extLst>
      <p:ext uri="{BB962C8B-B14F-4D97-AF65-F5344CB8AC3E}">
        <p14:creationId xmlns:p14="http://schemas.microsoft.com/office/powerpoint/2010/main" val="38361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819" y="228600"/>
            <a:ext cx="6449326" cy="62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0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451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9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609600"/>
            <a:ext cx="9144000" cy="5543920"/>
            <a:chOff x="0" y="1219200"/>
            <a:chExt cx="9144000" cy="554392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19200"/>
              <a:ext cx="6639852" cy="404869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9988" y="4114800"/>
              <a:ext cx="7964012" cy="2648320"/>
            </a:xfrm>
            <a:prstGeom prst="rect">
              <a:avLst/>
            </a:prstGeom>
          </p:spPr>
        </p:pic>
        <p:cxnSp>
          <p:nvCxnSpPr>
            <p:cNvPr id="6" name="Curved Connector 5"/>
            <p:cNvCxnSpPr/>
            <p:nvPr/>
          </p:nvCxnSpPr>
          <p:spPr>
            <a:xfrm>
              <a:off x="6639852" y="3048000"/>
              <a:ext cx="1437348" cy="1066800"/>
            </a:xfrm>
            <a:prstGeom prst="curvedConnector3">
              <a:avLst>
                <a:gd name="adj1" fmla="val 99584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137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52400" y="609600"/>
            <a:ext cx="8839200" cy="6019800"/>
            <a:chOff x="26895" y="0"/>
            <a:chExt cx="7715916" cy="57296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95" y="0"/>
              <a:ext cx="7715916" cy="3657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529" y="4195869"/>
              <a:ext cx="2400635" cy="15337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4853" y="4195869"/>
              <a:ext cx="1438476" cy="87642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4209703"/>
              <a:ext cx="1562318" cy="704948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 flipH="1">
              <a:off x="2667000" y="3657600"/>
              <a:ext cx="228600" cy="538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604091" y="3657600"/>
              <a:ext cx="0" cy="538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715000" y="3657600"/>
              <a:ext cx="381000" cy="538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656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94"/>
            <a:ext cx="716030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152" y="732570"/>
            <a:ext cx="4143954" cy="6125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0"/>
            <a:ext cx="3962400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columns available to enter this information on a site-by-site basis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3895383" y="771182"/>
            <a:ext cx="1429435" cy="533400"/>
          </a:xfrm>
          <a:prstGeom prst="curvedConnector3">
            <a:avLst>
              <a:gd name="adj1" fmla="val 14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6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0806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27" y="2286000"/>
            <a:ext cx="4210638" cy="3105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8918" y="5409513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Yes/No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46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269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Center Director Structural Information Report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C. McGowen</dc:creator>
  <cp:lastModifiedBy>Plimpton, Suzanne H.</cp:lastModifiedBy>
  <cp:revision>10</cp:revision>
  <dcterms:created xsi:type="dcterms:W3CDTF">2013-09-19T19:07:53Z</dcterms:created>
  <dcterms:modified xsi:type="dcterms:W3CDTF">2013-11-18T15:48:55Z</dcterms:modified>
</cp:coreProperties>
</file>