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48845" autoAdjust="0"/>
  </p:normalViewPr>
  <p:slideViewPr>
    <p:cSldViewPr>
      <p:cViewPr>
        <p:scale>
          <a:sx n="140" d="100"/>
          <a:sy n="140" d="100"/>
        </p:scale>
        <p:origin x="1698" y="21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D160DC-E7E0-42D7-BF89-15CE4AE95AA7}" type="datetimeFigureOut">
              <a:rPr lang="en-US" smtClean="0"/>
              <a:t>6/2/2015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54C950-F477-4F0D-B70F-4764032E9C20}" type="slidenum">
              <a:rPr lang="en-US" smtClean="0"/>
              <a:t>‹#›</a:t>
            </a:fld>
            <a:endParaRPr lang="en-US"/>
          </a:p>
        </p:txBody>
      </p:sp>
    </p:spTree>
    <p:extLst>
      <p:ext uri="{BB962C8B-B14F-4D97-AF65-F5344CB8AC3E}">
        <p14:creationId xmlns:p14="http://schemas.microsoft.com/office/powerpoint/2010/main" val="672520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Do you have any comments on this screen?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What</a:t>
            </a:r>
            <a:r>
              <a:rPr lang="en-US" baseline="0" dirty="0" smtClean="0"/>
              <a:t> is the difference between an apartment building and an </a:t>
            </a:r>
            <a:r>
              <a:rPr lang="en-US" baseline="0" dirty="0" err="1" smtClean="0"/>
              <a:t>urbanizacion</a:t>
            </a:r>
            <a:r>
              <a:rPr lang="en-US" baseline="0" dirty="0" smtClean="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What does “neither” mean to you in the second option category: “house or detached home in a barrio or </a:t>
            </a:r>
            <a:r>
              <a:rPr lang="en-US" baseline="0" dirty="0" err="1" smtClean="0"/>
              <a:t>urbanizacion</a:t>
            </a:r>
            <a:r>
              <a:rPr lang="en-US" baseline="0" dirty="0" smtClean="0"/>
              <a:t> (or neither)”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Who would answer that?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2B54C950-F477-4F0D-B70F-4764032E9C20}" type="slidenum">
              <a:rPr lang="en-US" smtClean="0"/>
              <a:t>1</a:t>
            </a:fld>
            <a:endParaRPr lang="en-US"/>
          </a:p>
        </p:txBody>
      </p:sp>
    </p:spTree>
    <p:extLst>
      <p:ext uri="{BB962C8B-B14F-4D97-AF65-F5344CB8AC3E}">
        <p14:creationId xmlns:p14="http://schemas.microsoft.com/office/powerpoint/2010/main" val="27440258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smtClean="0"/>
              <a:t>Do you have any comments on this screen?/</a:t>
            </a:r>
            <a:r>
              <a:rPr lang="en-US" b="0" baseline="0" dirty="0" smtClean="0"/>
              <a:t>Did you have trouble filling in any of this information?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smtClean="0"/>
          </a:p>
          <a:p>
            <a:r>
              <a:rPr lang="en-US" b="0" baseline="0" dirty="0" smtClean="0"/>
              <a:t>Is there ever a situation when an address includes both a barrio and an </a:t>
            </a:r>
            <a:r>
              <a:rPr lang="en-US" b="0" baseline="0" dirty="0" err="1" smtClean="0"/>
              <a:t>urbanizacion</a:t>
            </a:r>
            <a:r>
              <a:rPr lang="en-US" b="0"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Is there anything missing on this screen for people who live in a barrio?  </a:t>
            </a:r>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Would someone living in a house in Puerto Rico have all this address information?  Are there any spaces they wouldn’t need, or any spaces that are missing that they would need to fill out their address?</a:t>
            </a:r>
          </a:p>
          <a:p>
            <a:pPr marL="0" marR="0" indent="0" algn="l" defTabSz="914400" rtl="0" eaLnBrk="1" fontAlgn="auto" latinLnBrk="0" hangingPunct="1">
              <a:lnSpc>
                <a:spcPct val="100000"/>
              </a:lnSpc>
              <a:spcBef>
                <a:spcPts val="0"/>
              </a:spcBef>
              <a:spcAft>
                <a:spcPts val="0"/>
              </a:spcAft>
              <a:buClrTx/>
              <a:buSzTx/>
              <a:buFontTx/>
              <a:buNone/>
              <a:tabLst/>
              <a:defRPr/>
            </a:pPr>
            <a:endParaRPr lang="en-US"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IF R FILLED OUT THIS SCREEN: </a:t>
            </a:r>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What did you put in each of these spaces?  (Probe to understand what information goes in barrio, </a:t>
            </a:r>
            <a:r>
              <a:rPr lang="en-US" b="0" baseline="0" dirty="0" err="1" smtClean="0"/>
              <a:t>municipio</a:t>
            </a:r>
            <a:r>
              <a:rPr lang="en-US" b="0" baseline="0" dirty="0" smtClean="0"/>
              <a:t>, </a:t>
            </a:r>
            <a:r>
              <a:rPr lang="en-US" b="0" baseline="0" dirty="0" err="1" smtClean="0"/>
              <a:t>barriada</a:t>
            </a:r>
            <a:r>
              <a:rPr lang="en-US" b="0" baseline="0" dirty="0" smtClean="0"/>
              <a:t>, </a:t>
            </a:r>
            <a:r>
              <a:rPr lang="en-US" b="0" baseline="0" dirty="0" err="1" smtClean="0"/>
              <a:t>comunidad</a:t>
            </a:r>
            <a:r>
              <a:rPr lang="en-US" b="0" baseline="0" dirty="0" smtClean="0"/>
              <a:t>, sector, </a:t>
            </a:r>
            <a:r>
              <a:rPr lang="en-US" b="0" baseline="0" dirty="0" err="1" smtClean="0"/>
              <a:t>parcela</a:t>
            </a:r>
            <a:r>
              <a:rPr lang="en-US" b="0" baseline="0" dirty="0" smtClean="0"/>
              <a:t>, KM.HM)</a:t>
            </a:r>
          </a:p>
          <a:p>
            <a:pPr marL="0" marR="0" indent="0" algn="l" defTabSz="914400" rtl="0" eaLnBrk="1" fontAlgn="auto" latinLnBrk="0" hangingPunct="1">
              <a:lnSpc>
                <a:spcPct val="100000"/>
              </a:lnSpc>
              <a:spcBef>
                <a:spcPts val="0"/>
              </a:spcBef>
              <a:spcAft>
                <a:spcPts val="0"/>
              </a:spcAft>
              <a:buClrTx/>
              <a:buSzTx/>
              <a:buFontTx/>
              <a:buNone/>
              <a:tabLst/>
              <a:defRPr/>
            </a:pPr>
            <a:endParaRPr lang="en-US"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2B54C950-F477-4F0D-B70F-4764032E9C20}" type="slidenum">
              <a:rPr lang="en-US" smtClean="0"/>
              <a:t>2</a:t>
            </a:fld>
            <a:endParaRPr lang="en-US"/>
          </a:p>
        </p:txBody>
      </p:sp>
    </p:spTree>
    <p:extLst>
      <p:ext uri="{BB962C8B-B14F-4D97-AF65-F5344CB8AC3E}">
        <p14:creationId xmlns:p14="http://schemas.microsoft.com/office/powerpoint/2010/main" val="14433631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smtClean="0"/>
              <a:t>Do you have any comments on this screen? /</a:t>
            </a:r>
            <a:r>
              <a:rPr lang="en-US" b="0" baseline="0" dirty="0" smtClean="0"/>
              <a:t>Did you have trouble filling in any of this information?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Would someone living in a house in Puerto Rico have all this address information?  Are there any spaces they wouldn’t need, or any spaces that are missing that they would need to fill out their address?</a:t>
            </a:r>
          </a:p>
          <a:p>
            <a:endParaRPr lang="en-US" b="0" baseline="0" dirty="0" smtClean="0"/>
          </a:p>
          <a:p>
            <a:r>
              <a:rPr lang="en-US" b="0" baseline="0" dirty="0" smtClean="0"/>
              <a:t>Is there anything missing on this screen for people who live in an </a:t>
            </a:r>
            <a:r>
              <a:rPr lang="en-US" b="0" baseline="0" dirty="0" err="1" smtClean="0"/>
              <a:t>urbanizacion</a:t>
            </a:r>
            <a:r>
              <a:rPr lang="en-US" b="0" baseline="0" dirty="0" smtClean="0"/>
              <a:t>?  </a:t>
            </a:r>
          </a:p>
          <a:p>
            <a:endParaRPr lang="en-US" b="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IF R FILLED OUT THIS SCREEN:</a:t>
            </a:r>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What did you put in each of these spaces?  (Probe to understand what information goes in </a:t>
            </a:r>
            <a:r>
              <a:rPr lang="en-US" b="0" baseline="0" dirty="0" err="1" smtClean="0"/>
              <a:t>urbanizacion</a:t>
            </a:r>
            <a:r>
              <a:rPr lang="en-US" b="0" baseline="0" dirty="0" smtClean="0"/>
              <a:t>, </a:t>
            </a:r>
            <a:r>
              <a:rPr lang="en-US" b="0" baseline="0" dirty="0" err="1" smtClean="0"/>
              <a:t>municipio</a:t>
            </a:r>
            <a:r>
              <a:rPr lang="en-US" b="0" baseline="0" dirty="0" smtClean="0"/>
              <a:t>, KM.HM)</a:t>
            </a:r>
          </a:p>
          <a:p>
            <a:endParaRPr lang="en-US" dirty="0"/>
          </a:p>
        </p:txBody>
      </p:sp>
      <p:sp>
        <p:nvSpPr>
          <p:cNvPr id="4" name="Slide Number Placeholder 3"/>
          <p:cNvSpPr>
            <a:spLocks noGrp="1"/>
          </p:cNvSpPr>
          <p:nvPr>
            <p:ph type="sldNum" sz="quarter" idx="10"/>
          </p:nvPr>
        </p:nvSpPr>
        <p:spPr/>
        <p:txBody>
          <a:bodyPr/>
          <a:lstStyle/>
          <a:p>
            <a:fld id="{2B54C950-F477-4F0D-B70F-4764032E9C20}" type="slidenum">
              <a:rPr lang="en-US" smtClean="0"/>
              <a:t>3</a:t>
            </a:fld>
            <a:endParaRPr lang="en-US"/>
          </a:p>
        </p:txBody>
      </p:sp>
    </p:spTree>
    <p:extLst>
      <p:ext uri="{BB962C8B-B14F-4D97-AF65-F5344CB8AC3E}">
        <p14:creationId xmlns:p14="http://schemas.microsoft.com/office/powerpoint/2010/main" val="18549695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smtClean="0"/>
              <a:t>Do you have any comments on this screen? /</a:t>
            </a:r>
            <a:r>
              <a:rPr lang="en-US" b="0" baseline="0" dirty="0" smtClean="0"/>
              <a:t>Did you have trouble filling in any of this information?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smtClean="0"/>
          </a:p>
          <a:p>
            <a:endParaRPr lang="en-US"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Do these fields make sense for the situation where the address has neither a barrio or an </a:t>
            </a:r>
            <a:r>
              <a:rPr lang="en-US" b="0" baseline="0" dirty="0" err="1" smtClean="0"/>
              <a:t>urbanizacion</a:t>
            </a:r>
            <a:r>
              <a:rPr lang="en-US" b="0" baseline="0" dirty="0" smtClean="0"/>
              <a:t>?</a:t>
            </a:r>
          </a:p>
          <a:p>
            <a:r>
              <a:rPr lang="en-US" b="0" baseline="0" dirty="0" smtClean="0"/>
              <a:t>Which ones do not make sense… </a:t>
            </a:r>
          </a:p>
          <a:p>
            <a:r>
              <a:rPr lang="en-US" b="0" baseline="0" dirty="0" smtClean="0"/>
              <a:t>Is there anything missing?    </a:t>
            </a:r>
          </a:p>
          <a:p>
            <a:endParaRPr lang="en-US" b="0" baseline="0" dirty="0" smtClean="0"/>
          </a:p>
          <a:p>
            <a:r>
              <a:rPr lang="en-US" b="0" baseline="0" dirty="0" smtClean="0"/>
              <a:t>Would any of these fields be difficult to answer? Why?</a:t>
            </a:r>
          </a:p>
          <a:p>
            <a:endParaRPr lang="en-US"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IF R FILLED OUT THIS SCREEN:</a:t>
            </a:r>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What did you put in each of these spaces?  (Probe to understand what information goes in </a:t>
            </a:r>
            <a:r>
              <a:rPr lang="en-US" b="0" baseline="0" dirty="0" err="1" smtClean="0"/>
              <a:t>municipio</a:t>
            </a:r>
            <a:r>
              <a:rPr lang="en-US" b="0" baseline="0" dirty="0" smtClean="0"/>
              <a:t>, KM.HM)</a:t>
            </a:r>
          </a:p>
          <a:p>
            <a:endParaRPr lang="en-US" b="0" baseline="0" dirty="0" smtClean="0"/>
          </a:p>
        </p:txBody>
      </p:sp>
      <p:sp>
        <p:nvSpPr>
          <p:cNvPr id="4" name="Slide Number Placeholder 3"/>
          <p:cNvSpPr>
            <a:spLocks noGrp="1"/>
          </p:cNvSpPr>
          <p:nvPr>
            <p:ph type="sldNum" sz="quarter" idx="10"/>
          </p:nvPr>
        </p:nvSpPr>
        <p:spPr/>
        <p:txBody>
          <a:bodyPr/>
          <a:lstStyle/>
          <a:p>
            <a:fld id="{2B54C950-F477-4F0D-B70F-4764032E9C20}" type="slidenum">
              <a:rPr lang="en-US" smtClean="0"/>
              <a:t>4</a:t>
            </a:fld>
            <a:endParaRPr lang="en-US"/>
          </a:p>
        </p:txBody>
      </p:sp>
    </p:spTree>
    <p:extLst>
      <p:ext uri="{BB962C8B-B14F-4D97-AF65-F5344CB8AC3E}">
        <p14:creationId xmlns:p14="http://schemas.microsoft.com/office/powerpoint/2010/main" val="8888111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smtClean="0"/>
              <a:t>Do you have any comments on this screen? /</a:t>
            </a:r>
            <a:r>
              <a:rPr lang="en-US" b="0" baseline="0" dirty="0" smtClean="0"/>
              <a:t>Did you have trouble filling in any of this information?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Would someone living in a condominium, apartment, or </a:t>
            </a:r>
            <a:r>
              <a:rPr lang="en-US" b="0" baseline="0" dirty="0" err="1" smtClean="0"/>
              <a:t>residencial</a:t>
            </a:r>
            <a:r>
              <a:rPr lang="en-US" b="0" baseline="0" dirty="0" smtClean="0"/>
              <a:t> in Puerto Rico have all this address information?  Are there any spaces they wouldn’t need, or any spaces that are missing that they would need to fill out their address?</a:t>
            </a:r>
          </a:p>
          <a:p>
            <a:pPr marL="0" marR="0" indent="0" algn="l" defTabSz="914400" rtl="0" eaLnBrk="1" fontAlgn="auto" latinLnBrk="0" hangingPunct="1">
              <a:lnSpc>
                <a:spcPct val="100000"/>
              </a:lnSpc>
              <a:spcBef>
                <a:spcPts val="0"/>
              </a:spcBef>
              <a:spcAft>
                <a:spcPts val="0"/>
              </a:spcAft>
              <a:buClrTx/>
              <a:buSzTx/>
              <a:buFontTx/>
              <a:buNone/>
              <a:tabLst/>
              <a:defRPr/>
            </a:pPr>
            <a:endParaRPr lang="en-US"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IF R FILLED OUT THIS SCREEN:</a:t>
            </a:r>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What did you put in each of these spaces?  (Probe to understand what information goes in </a:t>
            </a:r>
            <a:r>
              <a:rPr lang="en-US" b="0" baseline="0" dirty="0" err="1" smtClean="0"/>
              <a:t>municipio</a:t>
            </a:r>
            <a:r>
              <a:rPr lang="en-US" b="0" baseline="0" dirty="0" smtClean="0"/>
              <a:t>, KM.HM)</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p:txBody>
      </p:sp>
      <p:sp>
        <p:nvSpPr>
          <p:cNvPr id="4" name="Slide Number Placeholder 3"/>
          <p:cNvSpPr>
            <a:spLocks noGrp="1"/>
          </p:cNvSpPr>
          <p:nvPr>
            <p:ph type="sldNum" sz="quarter" idx="10"/>
          </p:nvPr>
        </p:nvSpPr>
        <p:spPr/>
        <p:txBody>
          <a:bodyPr/>
          <a:lstStyle/>
          <a:p>
            <a:fld id="{2B54C950-F477-4F0D-B70F-4764032E9C20}" type="slidenum">
              <a:rPr lang="en-US" smtClean="0"/>
              <a:t>5</a:t>
            </a:fld>
            <a:endParaRPr lang="en-US"/>
          </a:p>
        </p:txBody>
      </p:sp>
    </p:spTree>
    <p:extLst>
      <p:ext uri="{BB962C8B-B14F-4D97-AF65-F5344CB8AC3E}">
        <p14:creationId xmlns:p14="http://schemas.microsoft.com/office/powerpoint/2010/main" val="36207738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A6B0735-1DFD-42BA-AA62-7E1BECC2D63A}" type="datetimeFigureOut">
              <a:rPr lang="en-US" smtClean="0"/>
              <a:t>6/2/2015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93C80B-D6BD-4313-97A9-F612FA6B157B}" type="slidenum">
              <a:rPr lang="en-US" smtClean="0"/>
              <a:t>‹#›</a:t>
            </a:fld>
            <a:endParaRPr lang="en-US"/>
          </a:p>
        </p:txBody>
      </p:sp>
    </p:spTree>
    <p:extLst>
      <p:ext uri="{BB962C8B-B14F-4D97-AF65-F5344CB8AC3E}">
        <p14:creationId xmlns:p14="http://schemas.microsoft.com/office/powerpoint/2010/main" val="3101934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6B0735-1DFD-42BA-AA62-7E1BECC2D63A}" type="datetimeFigureOut">
              <a:rPr lang="en-US" smtClean="0"/>
              <a:t>6/2/2015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93C80B-D6BD-4313-97A9-F612FA6B157B}" type="slidenum">
              <a:rPr lang="en-US" smtClean="0"/>
              <a:t>‹#›</a:t>
            </a:fld>
            <a:endParaRPr lang="en-US"/>
          </a:p>
        </p:txBody>
      </p:sp>
    </p:spTree>
    <p:extLst>
      <p:ext uri="{BB962C8B-B14F-4D97-AF65-F5344CB8AC3E}">
        <p14:creationId xmlns:p14="http://schemas.microsoft.com/office/powerpoint/2010/main" val="724195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6B0735-1DFD-42BA-AA62-7E1BECC2D63A}" type="datetimeFigureOut">
              <a:rPr lang="en-US" smtClean="0"/>
              <a:t>6/2/2015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93C80B-D6BD-4313-97A9-F612FA6B157B}" type="slidenum">
              <a:rPr lang="en-US" smtClean="0"/>
              <a:t>‹#›</a:t>
            </a:fld>
            <a:endParaRPr lang="en-US"/>
          </a:p>
        </p:txBody>
      </p:sp>
    </p:spTree>
    <p:extLst>
      <p:ext uri="{BB962C8B-B14F-4D97-AF65-F5344CB8AC3E}">
        <p14:creationId xmlns:p14="http://schemas.microsoft.com/office/powerpoint/2010/main" val="2840088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6B0735-1DFD-42BA-AA62-7E1BECC2D63A}" type="datetimeFigureOut">
              <a:rPr lang="en-US" smtClean="0"/>
              <a:t>6/2/2015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93C80B-D6BD-4313-97A9-F612FA6B157B}" type="slidenum">
              <a:rPr lang="en-US" smtClean="0"/>
              <a:t>‹#›</a:t>
            </a:fld>
            <a:endParaRPr lang="en-US"/>
          </a:p>
        </p:txBody>
      </p:sp>
    </p:spTree>
    <p:extLst>
      <p:ext uri="{BB962C8B-B14F-4D97-AF65-F5344CB8AC3E}">
        <p14:creationId xmlns:p14="http://schemas.microsoft.com/office/powerpoint/2010/main" val="6579776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6B0735-1DFD-42BA-AA62-7E1BECC2D63A}" type="datetimeFigureOut">
              <a:rPr lang="en-US" smtClean="0"/>
              <a:t>6/2/2015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93C80B-D6BD-4313-97A9-F612FA6B157B}" type="slidenum">
              <a:rPr lang="en-US" smtClean="0"/>
              <a:t>‹#›</a:t>
            </a:fld>
            <a:endParaRPr lang="en-US"/>
          </a:p>
        </p:txBody>
      </p:sp>
    </p:spTree>
    <p:extLst>
      <p:ext uri="{BB962C8B-B14F-4D97-AF65-F5344CB8AC3E}">
        <p14:creationId xmlns:p14="http://schemas.microsoft.com/office/powerpoint/2010/main" val="9070299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A6B0735-1DFD-42BA-AA62-7E1BECC2D63A}" type="datetimeFigureOut">
              <a:rPr lang="en-US" smtClean="0"/>
              <a:t>6/2/2015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93C80B-D6BD-4313-97A9-F612FA6B157B}" type="slidenum">
              <a:rPr lang="en-US" smtClean="0"/>
              <a:t>‹#›</a:t>
            </a:fld>
            <a:endParaRPr lang="en-US"/>
          </a:p>
        </p:txBody>
      </p:sp>
    </p:spTree>
    <p:extLst>
      <p:ext uri="{BB962C8B-B14F-4D97-AF65-F5344CB8AC3E}">
        <p14:creationId xmlns:p14="http://schemas.microsoft.com/office/powerpoint/2010/main" val="2253845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A6B0735-1DFD-42BA-AA62-7E1BECC2D63A}" type="datetimeFigureOut">
              <a:rPr lang="en-US" smtClean="0"/>
              <a:t>6/2/2015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93C80B-D6BD-4313-97A9-F612FA6B157B}" type="slidenum">
              <a:rPr lang="en-US" smtClean="0"/>
              <a:t>‹#›</a:t>
            </a:fld>
            <a:endParaRPr lang="en-US"/>
          </a:p>
        </p:txBody>
      </p:sp>
    </p:spTree>
    <p:extLst>
      <p:ext uri="{BB962C8B-B14F-4D97-AF65-F5344CB8AC3E}">
        <p14:creationId xmlns:p14="http://schemas.microsoft.com/office/powerpoint/2010/main" val="951069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A6B0735-1DFD-42BA-AA62-7E1BECC2D63A}" type="datetimeFigureOut">
              <a:rPr lang="en-US" smtClean="0"/>
              <a:t>6/2/2015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93C80B-D6BD-4313-97A9-F612FA6B157B}" type="slidenum">
              <a:rPr lang="en-US" smtClean="0"/>
              <a:t>‹#›</a:t>
            </a:fld>
            <a:endParaRPr lang="en-US"/>
          </a:p>
        </p:txBody>
      </p:sp>
    </p:spTree>
    <p:extLst>
      <p:ext uri="{BB962C8B-B14F-4D97-AF65-F5344CB8AC3E}">
        <p14:creationId xmlns:p14="http://schemas.microsoft.com/office/powerpoint/2010/main" val="28731901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6B0735-1DFD-42BA-AA62-7E1BECC2D63A}" type="datetimeFigureOut">
              <a:rPr lang="en-US" smtClean="0"/>
              <a:t>6/2/2015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93C80B-D6BD-4313-97A9-F612FA6B157B}" type="slidenum">
              <a:rPr lang="en-US" smtClean="0"/>
              <a:t>‹#›</a:t>
            </a:fld>
            <a:endParaRPr lang="en-US"/>
          </a:p>
        </p:txBody>
      </p:sp>
    </p:spTree>
    <p:extLst>
      <p:ext uri="{BB962C8B-B14F-4D97-AF65-F5344CB8AC3E}">
        <p14:creationId xmlns:p14="http://schemas.microsoft.com/office/powerpoint/2010/main" val="927483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6B0735-1DFD-42BA-AA62-7E1BECC2D63A}" type="datetimeFigureOut">
              <a:rPr lang="en-US" smtClean="0"/>
              <a:t>6/2/2015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93C80B-D6BD-4313-97A9-F612FA6B157B}" type="slidenum">
              <a:rPr lang="en-US" smtClean="0"/>
              <a:t>‹#›</a:t>
            </a:fld>
            <a:endParaRPr lang="en-US"/>
          </a:p>
        </p:txBody>
      </p:sp>
    </p:spTree>
    <p:extLst>
      <p:ext uri="{BB962C8B-B14F-4D97-AF65-F5344CB8AC3E}">
        <p14:creationId xmlns:p14="http://schemas.microsoft.com/office/powerpoint/2010/main" val="898511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6B0735-1DFD-42BA-AA62-7E1BECC2D63A}" type="datetimeFigureOut">
              <a:rPr lang="en-US" smtClean="0"/>
              <a:t>6/2/2015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93C80B-D6BD-4313-97A9-F612FA6B157B}" type="slidenum">
              <a:rPr lang="en-US" smtClean="0"/>
              <a:t>‹#›</a:t>
            </a:fld>
            <a:endParaRPr lang="en-US"/>
          </a:p>
        </p:txBody>
      </p:sp>
    </p:spTree>
    <p:extLst>
      <p:ext uri="{BB962C8B-B14F-4D97-AF65-F5344CB8AC3E}">
        <p14:creationId xmlns:p14="http://schemas.microsoft.com/office/powerpoint/2010/main" val="3779438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6B0735-1DFD-42BA-AA62-7E1BECC2D63A}" type="datetimeFigureOut">
              <a:rPr lang="en-US" smtClean="0"/>
              <a:t>6/2/2015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93C80B-D6BD-4313-97A9-F612FA6B157B}" type="slidenum">
              <a:rPr lang="en-US" smtClean="0"/>
              <a:t>‹#›</a:t>
            </a:fld>
            <a:endParaRPr lang="en-US"/>
          </a:p>
        </p:txBody>
      </p:sp>
    </p:spTree>
    <p:extLst>
      <p:ext uri="{BB962C8B-B14F-4D97-AF65-F5344CB8AC3E}">
        <p14:creationId xmlns:p14="http://schemas.microsoft.com/office/powerpoint/2010/main" val="28978714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Residence_PR_Landing_House or Condo"/>
          <p:cNvPicPr/>
          <p:nvPr/>
        </p:nvPicPr>
        <p:blipFill>
          <a:blip r:embed="rId3">
            <a:extLst>
              <a:ext uri="{28A0092B-C50C-407E-A947-70E740481C1C}">
                <a14:useLocalDpi xmlns:a14="http://schemas.microsoft.com/office/drawing/2010/main" val="0"/>
              </a:ext>
            </a:extLst>
          </a:blip>
          <a:srcRect/>
          <a:stretch>
            <a:fillRect/>
          </a:stretch>
        </p:blipFill>
        <p:spPr bwMode="auto">
          <a:xfrm>
            <a:off x="1295400" y="1447800"/>
            <a:ext cx="6324600" cy="4343400"/>
          </a:xfrm>
          <a:prstGeom prst="rect">
            <a:avLst/>
          </a:prstGeom>
          <a:noFill/>
          <a:ln>
            <a:noFill/>
          </a:ln>
        </p:spPr>
      </p:pic>
    </p:spTree>
    <p:extLst>
      <p:ext uri="{BB962C8B-B14F-4D97-AF65-F5344CB8AC3E}">
        <p14:creationId xmlns:p14="http://schemas.microsoft.com/office/powerpoint/2010/main" val="2609600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Residence_PR_Landing_House_Barrio"/>
          <p:cNvPicPr/>
          <p:nvPr/>
        </p:nvPicPr>
        <p:blipFill>
          <a:blip r:embed="rId3">
            <a:extLst>
              <a:ext uri="{28A0092B-C50C-407E-A947-70E740481C1C}">
                <a14:useLocalDpi xmlns:a14="http://schemas.microsoft.com/office/drawing/2010/main" val="0"/>
              </a:ext>
            </a:extLst>
          </a:blip>
          <a:srcRect/>
          <a:stretch>
            <a:fillRect/>
          </a:stretch>
        </p:blipFill>
        <p:spPr bwMode="auto">
          <a:xfrm>
            <a:off x="1572904" y="1676400"/>
            <a:ext cx="5943600" cy="4320540"/>
          </a:xfrm>
          <a:prstGeom prst="rect">
            <a:avLst/>
          </a:prstGeom>
          <a:noFill/>
          <a:ln>
            <a:noFill/>
          </a:ln>
        </p:spPr>
      </p:pic>
    </p:spTree>
    <p:extLst>
      <p:ext uri="{BB962C8B-B14F-4D97-AF65-F5344CB8AC3E}">
        <p14:creationId xmlns:p14="http://schemas.microsoft.com/office/powerpoint/2010/main" val="2062869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Residence_PR_Landing_House_URB"/>
          <p:cNvPicPr/>
          <p:nvPr/>
        </p:nvPicPr>
        <p:blipFill>
          <a:blip r:embed="rId3">
            <a:extLst>
              <a:ext uri="{28A0092B-C50C-407E-A947-70E740481C1C}">
                <a14:useLocalDpi xmlns:a14="http://schemas.microsoft.com/office/drawing/2010/main" val="0"/>
              </a:ext>
            </a:extLst>
          </a:blip>
          <a:srcRect/>
          <a:stretch>
            <a:fillRect/>
          </a:stretch>
        </p:blipFill>
        <p:spPr bwMode="auto">
          <a:xfrm>
            <a:off x="1447800" y="1512332"/>
            <a:ext cx="5943600" cy="4320540"/>
          </a:xfrm>
          <a:prstGeom prst="rect">
            <a:avLst/>
          </a:prstGeom>
          <a:noFill/>
          <a:ln>
            <a:noFill/>
          </a:ln>
        </p:spPr>
      </p:pic>
    </p:spTree>
    <p:extLst>
      <p:ext uri="{BB962C8B-B14F-4D97-AF65-F5344CB8AC3E}">
        <p14:creationId xmlns:p14="http://schemas.microsoft.com/office/powerpoint/2010/main" val="6061138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Residence_PR_Landing_House_Neither"/>
          <p:cNvPicPr/>
          <p:nvPr/>
        </p:nvPicPr>
        <p:blipFill>
          <a:blip r:embed="rId3">
            <a:extLst>
              <a:ext uri="{28A0092B-C50C-407E-A947-70E740481C1C}">
                <a14:useLocalDpi xmlns:a14="http://schemas.microsoft.com/office/drawing/2010/main" val="0"/>
              </a:ext>
            </a:extLst>
          </a:blip>
          <a:srcRect/>
          <a:stretch>
            <a:fillRect/>
          </a:stretch>
        </p:blipFill>
        <p:spPr bwMode="auto">
          <a:xfrm>
            <a:off x="1219200" y="1289445"/>
            <a:ext cx="5943600" cy="4320540"/>
          </a:xfrm>
          <a:prstGeom prst="rect">
            <a:avLst/>
          </a:prstGeom>
          <a:noFill/>
          <a:ln>
            <a:noFill/>
          </a:ln>
        </p:spPr>
      </p:pic>
    </p:spTree>
    <p:extLst>
      <p:ext uri="{BB962C8B-B14F-4D97-AF65-F5344CB8AC3E}">
        <p14:creationId xmlns:p14="http://schemas.microsoft.com/office/powerpoint/2010/main" val="28421316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Residence_PR_Landing_CondoAptRes"/>
          <p:cNvPicPr/>
          <p:nvPr/>
        </p:nvPicPr>
        <p:blipFill>
          <a:blip r:embed="rId3">
            <a:extLst>
              <a:ext uri="{28A0092B-C50C-407E-A947-70E740481C1C}">
                <a14:useLocalDpi xmlns:a14="http://schemas.microsoft.com/office/drawing/2010/main" val="0"/>
              </a:ext>
            </a:extLst>
          </a:blip>
          <a:srcRect/>
          <a:stretch>
            <a:fillRect/>
          </a:stretch>
        </p:blipFill>
        <p:spPr bwMode="auto">
          <a:xfrm>
            <a:off x="1600200" y="1268730"/>
            <a:ext cx="5943600" cy="4320540"/>
          </a:xfrm>
          <a:prstGeom prst="rect">
            <a:avLst/>
          </a:prstGeom>
          <a:noFill/>
          <a:ln>
            <a:noFill/>
          </a:ln>
        </p:spPr>
      </p:pic>
    </p:spTree>
    <p:extLst>
      <p:ext uri="{BB962C8B-B14F-4D97-AF65-F5344CB8AC3E}">
        <p14:creationId xmlns:p14="http://schemas.microsoft.com/office/powerpoint/2010/main" val="27471874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470</TotalTime>
  <Words>481</Words>
  <Application>Microsoft Office PowerPoint</Application>
  <PresentationFormat>On-screen Show (4:3)</PresentationFormat>
  <Paragraphs>48</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Company>U.S. Department of Commerce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Gianna S Dusch</dc:creator>
  <cp:lastModifiedBy>Jeannette D Greene-Bess</cp:lastModifiedBy>
  <cp:revision>24</cp:revision>
  <dcterms:created xsi:type="dcterms:W3CDTF">2015-05-05T18:31:16Z</dcterms:created>
  <dcterms:modified xsi:type="dcterms:W3CDTF">2015-06-02T21:38:38Z</dcterms:modified>
</cp:coreProperties>
</file>