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3246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Attachment 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FD16F-FF34-4BD4-ACEA-69F1EC0EAE99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3FC340-A8A1-4C9C-944D-7193849C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758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Attachment 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8E7D4E-6482-4517-9CD2-A8BFFB979E2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A6C313-5251-40DB-BA3D-01AB70FE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886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Attachment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8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E4B0-F4D7-43A9-87A1-1E7DF78085E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3BC5-CD29-4042-B0C6-F6339DB1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725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0105" y="228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952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15372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52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10725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21907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8050" y="3352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If respondent selects this option, their name (entered from question 1) will precede the verbiage in parenthesis.</a:t>
            </a:r>
          </a:p>
          <a:p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191000" y="3461941"/>
            <a:ext cx="914400" cy="945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152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10725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9024" y="23126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632" y="-9144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535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7251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4600" y="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952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0725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9906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Attachment 2 continued</a:t>
            </a:r>
          </a:p>
          <a:p>
            <a:pPr algn="r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Latrice M Brogsdale Davis</dc:creator>
  <cp:lastModifiedBy>Danielle A Norman</cp:lastModifiedBy>
  <cp:revision>9</cp:revision>
  <cp:lastPrinted>2015-05-21T20:11:19Z</cp:lastPrinted>
  <dcterms:created xsi:type="dcterms:W3CDTF">2015-05-20T13:15:01Z</dcterms:created>
  <dcterms:modified xsi:type="dcterms:W3CDTF">2015-06-16T15:04:16Z</dcterms:modified>
</cp:coreProperties>
</file>