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91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Attachment 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FD16F-FF34-4BD4-ACEA-69F1EC0EAE9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3FC340-A8A1-4C9C-944D-7193849C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758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Attachment 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8E7D4E-6482-4517-9CD2-A8BFFB979E22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A6C313-5251-40DB-BA3D-01AB70FEB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886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Attachment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8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9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9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4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8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2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E4B0-F4D7-43A9-87A1-1E7DF78085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07251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0105" y="228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9525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15372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52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107251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21907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8050" y="3352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If respondent selects this option, their name (entered from question 1) will precede the verbiage in parenthesis.</a:t>
            </a:r>
          </a:p>
          <a:p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4191000" y="3461941"/>
            <a:ext cx="914400" cy="945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152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107251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9024" y="231267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632" y="-9144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5351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7251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24600" y="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9525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9906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</Words>
  <Application>Microsoft Office PowerPoint</Application>
  <PresentationFormat>On-screen Show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Latrice M Brogsdale Davis</dc:creator>
  <cp:lastModifiedBy>Jennifer Hunter Childs</cp:lastModifiedBy>
  <cp:revision>9</cp:revision>
  <cp:lastPrinted>2015-05-21T20:11:19Z</cp:lastPrinted>
  <dcterms:created xsi:type="dcterms:W3CDTF">2015-05-20T13:15:01Z</dcterms:created>
  <dcterms:modified xsi:type="dcterms:W3CDTF">2016-03-11T15:13:50Z</dcterms:modified>
</cp:coreProperties>
</file>