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37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F79-159F-4616-9E19-6B3234BA698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36C7F-A0A7-4961-9F33-60FA4E07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654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F79-159F-4616-9E19-6B3234BA698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36C7F-A0A7-4961-9F33-60FA4E07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0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F79-159F-4616-9E19-6B3234BA698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36C7F-A0A7-4961-9F33-60FA4E07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38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F79-159F-4616-9E19-6B3234BA698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36C7F-A0A7-4961-9F33-60FA4E07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3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F79-159F-4616-9E19-6B3234BA698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36C7F-A0A7-4961-9F33-60FA4E07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97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F79-159F-4616-9E19-6B3234BA698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36C7F-A0A7-4961-9F33-60FA4E07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1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F79-159F-4616-9E19-6B3234BA698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36C7F-A0A7-4961-9F33-60FA4E07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82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F79-159F-4616-9E19-6B3234BA698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36C7F-A0A7-4961-9F33-60FA4E07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0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F79-159F-4616-9E19-6B3234BA698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36C7F-A0A7-4961-9F33-60FA4E07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6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F79-159F-4616-9E19-6B3234BA698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36C7F-A0A7-4961-9F33-60FA4E07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7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F79-159F-4616-9E19-6B3234BA698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36C7F-A0A7-4961-9F33-60FA4E07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5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7BF79-159F-4616-9E19-6B3234BA6983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36C7F-A0A7-4961-9F33-60FA4E072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523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"/>
            <a:ext cx="7315200" cy="6313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3515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U.S Air Force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WOODWORTH, PATRICK I I GS-12 USAF AFPC AFPC/DPFFS</dc:creator>
  <cp:lastModifiedBy>WOODWORTH, PATRICK I I GS-12 USAF AFPC AFPC/DPFFS</cp:lastModifiedBy>
  <cp:revision>1</cp:revision>
  <dcterms:created xsi:type="dcterms:W3CDTF">2014-03-03T13:55:09Z</dcterms:created>
  <dcterms:modified xsi:type="dcterms:W3CDTF">2014-03-03T13:56:46Z</dcterms:modified>
</cp:coreProperties>
</file>