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7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579CC-DDC4-44B5-99B1-619F14854423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181BE-9D14-4D32-852C-51657146F6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FFIRST Customer Rec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" y="228600"/>
            <a:ext cx="859536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rack Vis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66780" y="114351"/>
            <a:ext cx="5010439" cy="662929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U.S. Air Force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1171943546C</dc:creator>
  <cp:lastModifiedBy>SANCHEZ, SHANNON N  CIV USAF SAF/A6PPF</cp:lastModifiedBy>
  <cp:revision>2</cp:revision>
  <dcterms:created xsi:type="dcterms:W3CDTF">2013-10-07T15:47:24Z</dcterms:created>
  <dcterms:modified xsi:type="dcterms:W3CDTF">2014-01-27T15:51:26Z</dcterms:modified>
</cp:coreProperties>
</file>