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5608-3603-4EF4-AD4D-7DFBFC81338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AA9BD-178A-4677-B260-648C41F72A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4709473" cy="43434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02642" y="152400"/>
            <a:ext cx="894135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The Air Force Family Integrated Results &amp; Statistical tracking (AFFIRST) system has an online  user guide.  AFFIRST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is only accessed by approved Airman &amp; Family Readiness Center (A&amp;FRC) employees and their MAJCOM/HHQ 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Counterparts.  Each A&amp;FRC employee must have a user account and log in via their CAC Card certificate/pin.  AFFIRST</a:t>
            </a:r>
          </a:p>
          <a:p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has an approved SORN, PIA and Authority To Operate (ATO</a:t>
            </a:r>
            <a:r>
              <a:rPr lang="en-US" sz="1400" smtClean="0">
                <a:latin typeface="Times New Roman" pitchFamily="18" charset="0"/>
                <a:cs typeface="Times New Roman" pitchFamily="18" charset="0"/>
              </a:rPr>
              <a:t>).  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429000"/>
            <a:ext cx="3150356" cy="3276600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219200"/>
            <a:ext cx="3148012" cy="2134796"/>
          </a:xfrm>
          <a:prstGeom prst="rect">
            <a:avLst/>
          </a:prstGeom>
          <a:ln w="317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72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U.S. Air Force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1171943546C</dc:creator>
  <cp:lastModifiedBy>SANCHEZ, SHANNON N  CIV USAF SAF/A6PPF</cp:lastModifiedBy>
  <cp:revision>3</cp:revision>
  <dcterms:created xsi:type="dcterms:W3CDTF">2013-10-07T19:01:50Z</dcterms:created>
  <dcterms:modified xsi:type="dcterms:W3CDTF">2014-01-27T15:56:56Z</dcterms:modified>
</cp:coreProperties>
</file>