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E5608-3603-4EF4-AD4D-7DFBFC813381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AA9BD-178A-4677-B260-648C41F72A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4709473" cy="434340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02642" y="152400"/>
            <a:ext cx="89413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The Air Force Family Integrated Results &amp; Statistical tracking (AFFIRST) system has an online  user guide.  AFFIRST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is only accessed by approved Airman &amp; Family Readiness Center (A&amp;FRC) employees and their MAJCOM/HHQ 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Counterparts.  Each A&amp;FRC employee must have a user account and log in via their CAC Card certificate/pin.  AFFIRST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has an approved SORN, PIA and Authority To Operate (ATO</a:t>
            </a: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). 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429000"/>
            <a:ext cx="3150356" cy="327660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219200"/>
            <a:ext cx="3148012" cy="2134796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U.S. Air Force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1171943546C</dc:creator>
  <cp:lastModifiedBy>SANCHEZ, SHANNON N  CIV USAF SAF/A6PPF</cp:lastModifiedBy>
  <cp:revision>3</cp:revision>
  <dcterms:created xsi:type="dcterms:W3CDTF">2013-10-07T19:01:50Z</dcterms:created>
  <dcterms:modified xsi:type="dcterms:W3CDTF">2014-01-27T15:56:56Z</dcterms:modified>
</cp:coreProperties>
</file>