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05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4BBC0-A00C-4826-B266-3B9E91757965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56F6C-A675-4408-A356-AB432DC126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rm-mock-up.jpg"/>
          <p:cNvPicPr>
            <a:picLocks noChangeAspect="1"/>
          </p:cNvPicPr>
          <p:nvPr/>
        </p:nvPicPr>
        <p:blipFill>
          <a:blip r:embed="rId2" cstate="print"/>
          <a:srcRect l="31172" t="6666" r="16938" b="4166"/>
          <a:stretch>
            <a:fillRect/>
          </a:stretch>
        </p:blipFill>
        <p:spPr>
          <a:xfrm>
            <a:off x="152400" y="152400"/>
            <a:ext cx="6553200" cy="8839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U.S.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</cp:revision>
  <dcterms:created xsi:type="dcterms:W3CDTF">2014-05-27T18:24:18Z</dcterms:created>
  <dcterms:modified xsi:type="dcterms:W3CDTF">2014-05-27T18:28:58Z</dcterms:modified>
</cp:coreProperties>
</file>