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7" r:id="rId5"/>
    <p:sldId id="300" r:id="rId6"/>
    <p:sldId id="301" r:id="rId7"/>
    <p:sldId id="310" r:id="rId8"/>
    <p:sldId id="302" r:id="rId9"/>
    <p:sldId id="303" r:id="rId10"/>
    <p:sldId id="308" r:id="rId11"/>
    <p:sldId id="309" r:id="rId12"/>
    <p:sldId id="311" r:id="rId13"/>
    <p:sldId id="312" r:id="rId14"/>
    <p:sldId id="291" r:id="rId15"/>
    <p:sldId id="298" r:id="rId16"/>
    <p:sldId id="292" r:id="rId17"/>
    <p:sldId id="306" r:id="rId18"/>
    <p:sldId id="305" r:id="rId19"/>
    <p:sldId id="293" r:id="rId20"/>
    <p:sldId id="299" r:id="rId21"/>
    <p:sldId id="314" r:id="rId22"/>
    <p:sldId id="295" r:id="rId23"/>
    <p:sldId id="296" r:id="rId24"/>
  </p:sldIdLst>
  <p:sldSz cx="9144000" cy="6858000" type="screen4x3"/>
  <p:notesSz cx="6997700" cy="92837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Zeidman" initials="E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00"/>
    <a:srgbClr val="AE3606"/>
    <a:srgbClr val="593137"/>
    <a:srgbClr val="FDDCCF"/>
    <a:srgbClr val="FCC7B2"/>
    <a:srgbClr val="AE3643"/>
    <a:srgbClr val="932D05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327" autoAdjust="0"/>
  </p:normalViewPr>
  <p:slideViewPr>
    <p:cSldViewPr snapToGrid="0">
      <p:cViewPr>
        <p:scale>
          <a:sx n="55" d="100"/>
          <a:sy n="55" d="100"/>
        </p:scale>
        <p:origin x="-163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72" y="-90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FF322-74BA-4AAE-A90A-6AD1F44EFDA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2D6D8C-5668-4CE3-8977-3D42FA2520A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100" b="1" dirty="0" smtClean="0"/>
            <a:t>In Cafeteria</a:t>
          </a:r>
          <a:endParaRPr lang="en-US" sz="2100" b="1" dirty="0"/>
        </a:p>
      </dgm:t>
    </dgm:pt>
    <dgm:pt modelId="{2FEF2F78-D2AA-46BD-97FA-6CC4407C59D7}" type="parTrans" cxnId="{FA3C9674-C0DE-4FAA-A528-19AE1055BA06}">
      <dgm:prSet/>
      <dgm:spPr/>
      <dgm:t>
        <a:bodyPr/>
        <a:lstStyle/>
        <a:p>
          <a:endParaRPr lang="en-US"/>
        </a:p>
      </dgm:t>
    </dgm:pt>
    <dgm:pt modelId="{57CE7953-F2B5-48B3-99B8-DF927AFE534D}" type="sibTrans" cxnId="{FA3C9674-C0DE-4FAA-A528-19AE1055BA06}">
      <dgm:prSet/>
      <dgm:spPr/>
      <dgm:t>
        <a:bodyPr/>
        <a:lstStyle/>
        <a:p>
          <a:endParaRPr lang="en-US"/>
        </a:p>
      </dgm:t>
    </dgm:pt>
    <dgm:pt modelId="{B13D667D-D6BA-42BB-A773-917FB68E957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Includes the entire cafeteria area, including the serving lines and the seating/eating area</a:t>
          </a:r>
          <a:endParaRPr lang="en-US" sz="1300" dirty="0"/>
        </a:p>
      </dgm:t>
    </dgm:pt>
    <dgm:pt modelId="{3AA34FE7-3E8D-42ED-A1F8-3D6156F6E399}" type="parTrans" cxnId="{2FC20876-49E3-41F7-9D6E-954BB2886883}">
      <dgm:prSet/>
      <dgm:spPr/>
      <dgm:t>
        <a:bodyPr/>
        <a:lstStyle/>
        <a:p>
          <a:endParaRPr lang="en-US"/>
        </a:p>
      </dgm:t>
    </dgm:pt>
    <dgm:pt modelId="{9ADAD193-600C-45B1-8CBC-1A3791D2E826}" type="sibTrans" cxnId="{2FC20876-49E3-41F7-9D6E-954BB2886883}">
      <dgm:prSet/>
      <dgm:spPr/>
      <dgm:t>
        <a:bodyPr/>
        <a:lstStyle/>
        <a:p>
          <a:endParaRPr lang="en-US"/>
        </a:p>
      </dgm:t>
    </dgm:pt>
    <dgm:pt modelId="{463B98F3-2494-4577-B443-A86B35F4F4C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b="1" dirty="0" smtClean="0"/>
            <a:t>Outside but Near (within 20 feet) Cafeteria or Seating/Eating Area</a:t>
          </a:r>
          <a:endParaRPr lang="en-US" sz="1700" b="1" dirty="0"/>
        </a:p>
      </dgm:t>
    </dgm:pt>
    <dgm:pt modelId="{2F99CBC3-977E-4A33-8794-A8054FE2D26E}" type="parTrans" cxnId="{1B7EF211-D2FC-4CC8-8DCC-67072889E178}">
      <dgm:prSet/>
      <dgm:spPr/>
      <dgm:t>
        <a:bodyPr/>
        <a:lstStyle/>
        <a:p>
          <a:endParaRPr lang="en-US"/>
        </a:p>
      </dgm:t>
    </dgm:pt>
    <dgm:pt modelId="{074D00DE-A3AA-4B05-A15E-A1A4BFBFE8C0}" type="sibTrans" cxnId="{1B7EF211-D2FC-4CC8-8DCC-67072889E178}">
      <dgm:prSet/>
      <dgm:spPr/>
      <dgm:t>
        <a:bodyPr/>
        <a:lstStyle/>
        <a:p>
          <a:endParaRPr lang="en-US"/>
        </a:p>
      </dgm:t>
    </dgm:pt>
    <dgm:pt modelId="{2D4473C2-1C52-4519-B626-888E710CA9F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Adjacent to the cafeteria area (within 20 feet) but outside of the cafeteria walls</a:t>
          </a:r>
          <a:endParaRPr lang="en-US" sz="1300" dirty="0"/>
        </a:p>
      </dgm:t>
    </dgm:pt>
    <dgm:pt modelId="{A233DF30-3CBE-45FA-86DA-785A59636302}" type="parTrans" cxnId="{F4B88E03-1927-43AE-9BB7-D8C949A98861}">
      <dgm:prSet/>
      <dgm:spPr/>
      <dgm:t>
        <a:bodyPr/>
        <a:lstStyle/>
        <a:p>
          <a:endParaRPr lang="en-US"/>
        </a:p>
      </dgm:t>
    </dgm:pt>
    <dgm:pt modelId="{C7A49BC5-F0B5-4812-A7A0-DE619BF0BFF2}" type="sibTrans" cxnId="{F4B88E03-1927-43AE-9BB7-D8C949A98861}">
      <dgm:prSet/>
      <dgm:spPr/>
      <dgm:t>
        <a:bodyPr/>
        <a:lstStyle/>
        <a:p>
          <a:endParaRPr lang="en-US"/>
        </a:p>
      </dgm:t>
    </dgm:pt>
    <dgm:pt modelId="{0BEE3081-7303-402B-A232-4F9C7708971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b="1" cap="none" baseline="0" dirty="0" smtClean="0"/>
            <a:t>Elsewhere in School Building</a:t>
          </a:r>
          <a:endParaRPr lang="en-US" sz="1700" b="1" cap="none" baseline="0" dirty="0"/>
        </a:p>
      </dgm:t>
    </dgm:pt>
    <dgm:pt modelId="{6C9AE300-FC41-4CDB-88BB-3C14727792C8}" type="parTrans" cxnId="{B0F25229-43B3-4F47-BC4B-FC3B801BE95C}">
      <dgm:prSet/>
      <dgm:spPr/>
      <dgm:t>
        <a:bodyPr/>
        <a:lstStyle/>
        <a:p>
          <a:endParaRPr lang="en-US"/>
        </a:p>
      </dgm:t>
    </dgm:pt>
    <dgm:pt modelId="{1BEC673C-BBAC-4B39-9D08-1C228AAC09B2}" type="sibTrans" cxnId="{B0F25229-43B3-4F47-BC4B-FC3B801BE95C}">
      <dgm:prSet/>
      <dgm:spPr/>
      <dgm:t>
        <a:bodyPr/>
        <a:lstStyle/>
        <a:p>
          <a:endParaRPr lang="en-US"/>
        </a:p>
      </dgm:t>
    </dgm:pt>
    <dgm:pt modelId="{D915B890-2A78-45E3-BE02-D86E2D1553A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Any other location that is accessible to students and inside the walls of the school building(s)</a:t>
          </a:r>
          <a:endParaRPr lang="en-US" sz="1300" dirty="0"/>
        </a:p>
      </dgm:t>
    </dgm:pt>
    <dgm:pt modelId="{EEA64A93-B3FB-467A-9341-E06C3B6B7780}" type="parTrans" cxnId="{F3D48CEC-57C5-4A51-8073-69D88C715196}">
      <dgm:prSet/>
      <dgm:spPr/>
      <dgm:t>
        <a:bodyPr/>
        <a:lstStyle/>
        <a:p>
          <a:endParaRPr lang="en-US"/>
        </a:p>
      </dgm:t>
    </dgm:pt>
    <dgm:pt modelId="{AB3D0B05-4578-4B3F-8640-961C1A84768F}" type="sibTrans" cxnId="{F3D48CEC-57C5-4A51-8073-69D88C715196}">
      <dgm:prSet/>
      <dgm:spPr/>
      <dgm:t>
        <a:bodyPr/>
        <a:lstStyle/>
        <a:p>
          <a:endParaRPr lang="en-US"/>
        </a:p>
      </dgm:t>
    </dgm:pt>
    <dgm:pt modelId="{8DB2C575-B5BE-4726-ADD7-84024F410BE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200" dirty="0"/>
        </a:p>
      </dgm:t>
    </dgm:pt>
    <dgm:pt modelId="{6553C05F-46E1-4F7C-8006-07EEF96E945A}" type="parTrans" cxnId="{0CD8022F-268F-43EE-9E35-25E67C2DD4BA}">
      <dgm:prSet/>
      <dgm:spPr/>
      <dgm:t>
        <a:bodyPr/>
        <a:lstStyle/>
        <a:p>
          <a:endParaRPr lang="en-US"/>
        </a:p>
      </dgm:t>
    </dgm:pt>
    <dgm:pt modelId="{BCC6C20D-27FA-4127-BC7D-5971D8CF8293}" type="sibTrans" cxnId="{0CD8022F-268F-43EE-9E35-25E67C2DD4BA}">
      <dgm:prSet/>
      <dgm:spPr/>
      <dgm:t>
        <a:bodyPr/>
        <a:lstStyle/>
        <a:p>
          <a:endParaRPr lang="en-US"/>
        </a:p>
      </dgm:t>
    </dgm:pt>
    <dgm:pt modelId="{46962EA1-E9B3-4E1A-BA95-E17C4A7F56F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 smtClean="0"/>
            <a:t>Outside School Building(s) but on School Grounds</a:t>
          </a:r>
          <a:endParaRPr lang="en-US" sz="1600" b="1" dirty="0"/>
        </a:p>
      </dgm:t>
    </dgm:pt>
    <dgm:pt modelId="{D498D063-E3C7-464C-8CD5-130EC6DEC3D4}" type="parTrans" cxnId="{6A255CBB-78CE-41C7-9648-FB4AE56CA2B0}">
      <dgm:prSet/>
      <dgm:spPr/>
      <dgm:t>
        <a:bodyPr/>
        <a:lstStyle/>
        <a:p>
          <a:endParaRPr lang="en-US"/>
        </a:p>
      </dgm:t>
    </dgm:pt>
    <dgm:pt modelId="{3BF52E2C-DCF3-4A3C-9BB1-63117113CFE2}" type="sibTrans" cxnId="{6A255CBB-78CE-41C7-9648-FB4AE56CA2B0}">
      <dgm:prSet/>
      <dgm:spPr/>
      <dgm:t>
        <a:bodyPr/>
        <a:lstStyle/>
        <a:p>
          <a:endParaRPr lang="en-US"/>
        </a:p>
      </dgm:t>
    </dgm:pt>
    <dgm:pt modelId="{D206445A-6B18-49E8-BF94-C9613042A19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Areas on school grounds, but outside of the walls of the building(s)</a:t>
          </a:r>
          <a:endParaRPr lang="en-US" sz="1300" dirty="0"/>
        </a:p>
      </dgm:t>
    </dgm:pt>
    <dgm:pt modelId="{78657A50-FE81-4DBA-AFF2-78B4D924F2A7}" type="parTrans" cxnId="{163DA4B7-F8F4-4E98-A195-55DE522812D8}">
      <dgm:prSet/>
      <dgm:spPr/>
      <dgm:t>
        <a:bodyPr/>
        <a:lstStyle/>
        <a:p>
          <a:endParaRPr lang="en-US"/>
        </a:p>
      </dgm:t>
    </dgm:pt>
    <dgm:pt modelId="{DCEB751D-C939-44D2-A984-808BD9CF0350}" type="sibTrans" cxnId="{163DA4B7-F8F4-4E98-A195-55DE522812D8}">
      <dgm:prSet/>
      <dgm:spPr/>
      <dgm:t>
        <a:bodyPr/>
        <a:lstStyle/>
        <a:p>
          <a:endParaRPr lang="en-US"/>
        </a:p>
      </dgm:t>
    </dgm:pt>
    <dgm:pt modelId="{2B8497C7-0A37-41BD-B72D-0496A2ED7EA4}" type="pres">
      <dgm:prSet presAssocID="{7B1FF322-74BA-4AAE-A90A-6AD1F44EFD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9A990-4BEA-41E4-8AD4-54802930CB99}" type="pres">
      <dgm:prSet presAssocID="{2A2D6D8C-5668-4CE3-8977-3D42FA2520AE}" presName="comp" presStyleCnt="0"/>
      <dgm:spPr/>
    </dgm:pt>
    <dgm:pt modelId="{C6BB67BE-8853-40A9-A389-EB94753B67E8}" type="pres">
      <dgm:prSet presAssocID="{2A2D6D8C-5668-4CE3-8977-3D42FA2520AE}" presName="box" presStyleLbl="node1" presStyleIdx="0" presStyleCnt="4"/>
      <dgm:spPr/>
      <dgm:t>
        <a:bodyPr/>
        <a:lstStyle/>
        <a:p>
          <a:endParaRPr lang="en-US"/>
        </a:p>
      </dgm:t>
    </dgm:pt>
    <dgm:pt modelId="{C8B4BE11-94FB-4CA4-99DF-44CB5CDB535B}" type="pres">
      <dgm:prSet presAssocID="{2A2D6D8C-5668-4CE3-8977-3D42FA2520A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198349-7FE2-4660-B141-8C4BC9A634CD}" type="pres">
      <dgm:prSet presAssocID="{2A2D6D8C-5668-4CE3-8977-3D42FA2520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67620-530D-4F51-9EEE-30D5EA081885}" type="pres">
      <dgm:prSet presAssocID="{57CE7953-F2B5-48B3-99B8-DF927AFE534D}" presName="spacer" presStyleCnt="0"/>
      <dgm:spPr/>
    </dgm:pt>
    <dgm:pt modelId="{A9864568-1C04-4FF1-A28E-5DD0117D7030}" type="pres">
      <dgm:prSet presAssocID="{463B98F3-2494-4577-B443-A86B35F4F4C9}" presName="comp" presStyleCnt="0"/>
      <dgm:spPr/>
    </dgm:pt>
    <dgm:pt modelId="{A02BDBD8-E570-4841-9ECE-B1F92F201CC3}" type="pres">
      <dgm:prSet presAssocID="{463B98F3-2494-4577-B443-A86B35F4F4C9}" presName="box" presStyleLbl="node1" presStyleIdx="1" presStyleCnt="4"/>
      <dgm:spPr/>
      <dgm:t>
        <a:bodyPr/>
        <a:lstStyle/>
        <a:p>
          <a:endParaRPr lang="en-US"/>
        </a:p>
      </dgm:t>
    </dgm:pt>
    <dgm:pt modelId="{5D5FA39F-DF1F-455F-9126-B0140758ACBD}" type="pres">
      <dgm:prSet presAssocID="{463B98F3-2494-4577-B443-A86B35F4F4C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A6CD68-EF60-40CA-9969-1CDF75FD27D4}" type="pres">
      <dgm:prSet presAssocID="{463B98F3-2494-4577-B443-A86B35F4F4C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AB6DA-8CBD-4E7B-BA71-4B0FE8465C2A}" type="pres">
      <dgm:prSet presAssocID="{074D00DE-A3AA-4B05-A15E-A1A4BFBFE8C0}" presName="spacer" presStyleCnt="0"/>
      <dgm:spPr/>
    </dgm:pt>
    <dgm:pt modelId="{ED310626-CBF2-428C-A65C-E60908DCB7BB}" type="pres">
      <dgm:prSet presAssocID="{0BEE3081-7303-402B-A232-4F9C77089710}" presName="comp" presStyleCnt="0"/>
      <dgm:spPr/>
    </dgm:pt>
    <dgm:pt modelId="{97BED177-9E0F-4B51-A619-15E820788937}" type="pres">
      <dgm:prSet presAssocID="{0BEE3081-7303-402B-A232-4F9C77089710}" presName="box" presStyleLbl="node1" presStyleIdx="2" presStyleCnt="4"/>
      <dgm:spPr/>
      <dgm:t>
        <a:bodyPr/>
        <a:lstStyle/>
        <a:p>
          <a:endParaRPr lang="en-US"/>
        </a:p>
      </dgm:t>
    </dgm:pt>
    <dgm:pt modelId="{39D12FB9-F2AE-4976-BB0D-22A55034E282}" type="pres">
      <dgm:prSet presAssocID="{0BEE3081-7303-402B-A232-4F9C7708971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04E1B7-FF75-46C4-A580-5E6BC349C8AE}" type="pres">
      <dgm:prSet presAssocID="{0BEE3081-7303-402B-A232-4F9C7708971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69199-B60F-4A99-891E-BDBD82F94F09}" type="pres">
      <dgm:prSet presAssocID="{1BEC673C-BBAC-4B39-9D08-1C228AAC09B2}" presName="spacer" presStyleCnt="0"/>
      <dgm:spPr/>
    </dgm:pt>
    <dgm:pt modelId="{50F5D661-53D7-4634-B2E3-C8F125B2C4E8}" type="pres">
      <dgm:prSet presAssocID="{46962EA1-E9B3-4E1A-BA95-E17C4A7F56FC}" presName="comp" presStyleCnt="0"/>
      <dgm:spPr/>
    </dgm:pt>
    <dgm:pt modelId="{911ED5FD-3BD8-4B9E-A422-A544481E5F38}" type="pres">
      <dgm:prSet presAssocID="{46962EA1-E9B3-4E1A-BA95-E17C4A7F56FC}" presName="box" presStyleLbl="node1" presStyleIdx="3" presStyleCnt="4"/>
      <dgm:spPr/>
      <dgm:t>
        <a:bodyPr/>
        <a:lstStyle/>
        <a:p>
          <a:endParaRPr lang="en-US"/>
        </a:p>
      </dgm:t>
    </dgm:pt>
    <dgm:pt modelId="{766DCD05-B9B7-4500-9CED-A04451281585}" type="pres">
      <dgm:prSet presAssocID="{46962EA1-E9B3-4E1A-BA95-E17C4A7F56FC}" presName="img" presStyleLbl="fgImgPlace1" presStyleIdx="3" presStyleCnt="4" custLinFactNeighborY="159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BC4692-D5AB-46DE-A86B-DB3BE29515BE}" type="pres">
      <dgm:prSet presAssocID="{46962EA1-E9B3-4E1A-BA95-E17C4A7F56F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8022F-268F-43EE-9E35-25E67C2DD4BA}" srcId="{46962EA1-E9B3-4E1A-BA95-E17C4A7F56FC}" destId="{8DB2C575-B5BE-4726-ADD7-84024F410BE4}" srcOrd="1" destOrd="0" parTransId="{6553C05F-46E1-4F7C-8006-07EEF96E945A}" sibTransId="{BCC6C20D-27FA-4127-BC7D-5971D8CF8293}"/>
    <dgm:cxn modelId="{5CCCAC43-3448-4818-880C-44B3B2E16BC8}" type="presOf" srcId="{D206445A-6B18-49E8-BF94-C9613042A193}" destId="{90BC4692-D5AB-46DE-A86B-DB3BE29515BE}" srcOrd="1" destOrd="1" presId="urn:microsoft.com/office/officeart/2005/8/layout/vList4"/>
    <dgm:cxn modelId="{6A255CBB-78CE-41C7-9648-FB4AE56CA2B0}" srcId="{7B1FF322-74BA-4AAE-A90A-6AD1F44EFDA4}" destId="{46962EA1-E9B3-4E1A-BA95-E17C4A7F56FC}" srcOrd="3" destOrd="0" parTransId="{D498D063-E3C7-464C-8CD5-130EC6DEC3D4}" sibTransId="{3BF52E2C-DCF3-4A3C-9BB1-63117113CFE2}"/>
    <dgm:cxn modelId="{000F5A76-5A0B-415B-9622-BA60DCABD5B1}" type="presOf" srcId="{2A2D6D8C-5668-4CE3-8977-3D42FA2520AE}" destId="{B7198349-7FE2-4660-B141-8C4BC9A634CD}" srcOrd="1" destOrd="0" presId="urn:microsoft.com/office/officeart/2005/8/layout/vList4"/>
    <dgm:cxn modelId="{7DE43E12-B919-4F23-A2B7-C283A2560371}" type="presOf" srcId="{46962EA1-E9B3-4E1A-BA95-E17C4A7F56FC}" destId="{911ED5FD-3BD8-4B9E-A422-A544481E5F38}" srcOrd="0" destOrd="0" presId="urn:microsoft.com/office/officeart/2005/8/layout/vList4"/>
    <dgm:cxn modelId="{D8BDD85B-A1EB-4E3D-966B-C21F23B6C0FF}" type="presOf" srcId="{B13D667D-D6BA-42BB-A773-917FB68E9571}" destId="{B7198349-7FE2-4660-B141-8C4BC9A634CD}" srcOrd="1" destOrd="1" presId="urn:microsoft.com/office/officeart/2005/8/layout/vList4"/>
    <dgm:cxn modelId="{163DA4B7-F8F4-4E98-A195-55DE522812D8}" srcId="{46962EA1-E9B3-4E1A-BA95-E17C4A7F56FC}" destId="{D206445A-6B18-49E8-BF94-C9613042A193}" srcOrd="0" destOrd="0" parTransId="{78657A50-FE81-4DBA-AFF2-78B4D924F2A7}" sibTransId="{DCEB751D-C939-44D2-A984-808BD9CF0350}"/>
    <dgm:cxn modelId="{0794D685-7CEB-45B5-89F2-5AC222D475EA}" type="presOf" srcId="{7B1FF322-74BA-4AAE-A90A-6AD1F44EFDA4}" destId="{2B8497C7-0A37-41BD-B72D-0496A2ED7EA4}" srcOrd="0" destOrd="0" presId="urn:microsoft.com/office/officeart/2005/8/layout/vList4"/>
    <dgm:cxn modelId="{928782C9-3431-4EC6-A38C-40F6FB0909E8}" type="presOf" srcId="{0BEE3081-7303-402B-A232-4F9C77089710}" destId="{97BED177-9E0F-4B51-A619-15E820788937}" srcOrd="0" destOrd="0" presId="urn:microsoft.com/office/officeart/2005/8/layout/vList4"/>
    <dgm:cxn modelId="{88AA9ED2-23F3-4D29-A550-882B1A1744E2}" type="presOf" srcId="{8DB2C575-B5BE-4726-ADD7-84024F410BE4}" destId="{90BC4692-D5AB-46DE-A86B-DB3BE29515BE}" srcOrd="1" destOrd="2" presId="urn:microsoft.com/office/officeart/2005/8/layout/vList4"/>
    <dgm:cxn modelId="{4F7F23D5-FF29-4824-A4C3-60CE737B0671}" type="presOf" srcId="{D206445A-6B18-49E8-BF94-C9613042A193}" destId="{911ED5FD-3BD8-4B9E-A422-A544481E5F38}" srcOrd="0" destOrd="1" presId="urn:microsoft.com/office/officeart/2005/8/layout/vList4"/>
    <dgm:cxn modelId="{F4B88E03-1927-43AE-9BB7-D8C949A98861}" srcId="{463B98F3-2494-4577-B443-A86B35F4F4C9}" destId="{2D4473C2-1C52-4519-B626-888E710CA9F4}" srcOrd="0" destOrd="0" parTransId="{A233DF30-3CBE-45FA-86DA-785A59636302}" sibTransId="{C7A49BC5-F0B5-4812-A7A0-DE619BF0BFF2}"/>
    <dgm:cxn modelId="{91529925-EAFB-4843-B6D2-5E0B08355D7A}" type="presOf" srcId="{0BEE3081-7303-402B-A232-4F9C77089710}" destId="{D804E1B7-FF75-46C4-A580-5E6BC349C8AE}" srcOrd="1" destOrd="0" presId="urn:microsoft.com/office/officeart/2005/8/layout/vList4"/>
    <dgm:cxn modelId="{F39A7C0B-434B-42B3-83EA-11187A152658}" type="presOf" srcId="{8DB2C575-B5BE-4726-ADD7-84024F410BE4}" destId="{911ED5FD-3BD8-4B9E-A422-A544481E5F38}" srcOrd="0" destOrd="2" presId="urn:microsoft.com/office/officeart/2005/8/layout/vList4"/>
    <dgm:cxn modelId="{9D2E3B1D-BDF4-41A1-8F9C-267A3C85E33C}" type="presOf" srcId="{D915B890-2A78-45E3-BE02-D86E2D1553A7}" destId="{97BED177-9E0F-4B51-A619-15E820788937}" srcOrd="0" destOrd="1" presId="urn:microsoft.com/office/officeart/2005/8/layout/vList4"/>
    <dgm:cxn modelId="{549F90AD-008D-443D-A1D1-8C0E4BA9B6A3}" type="presOf" srcId="{2D4473C2-1C52-4519-B626-888E710CA9F4}" destId="{A02BDBD8-E570-4841-9ECE-B1F92F201CC3}" srcOrd="0" destOrd="1" presId="urn:microsoft.com/office/officeart/2005/8/layout/vList4"/>
    <dgm:cxn modelId="{930E6881-FB1A-402B-882E-570B789A351B}" type="presOf" srcId="{B13D667D-D6BA-42BB-A773-917FB68E9571}" destId="{C6BB67BE-8853-40A9-A389-EB94753B67E8}" srcOrd="0" destOrd="1" presId="urn:microsoft.com/office/officeart/2005/8/layout/vList4"/>
    <dgm:cxn modelId="{1B7EF211-D2FC-4CC8-8DCC-67072889E178}" srcId="{7B1FF322-74BA-4AAE-A90A-6AD1F44EFDA4}" destId="{463B98F3-2494-4577-B443-A86B35F4F4C9}" srcOrd="1" destOrd="0" parTransId="{2F99CBC3-977E-4A33-8794-A8054FE2D26E}" sibTransId="{074D00DE-A3AA-4B05-A15E-A1A4BFBFE8C0}"/>
    <dgm:cxn modelId="{B0F25229-43B3-4F47-BC4B-FC3B801BE95C}" srcId="{7B1FF322-74BA-4AAE-A90A-6AD1F44EFDA4}" destId="{0BEE3081-7303-402B-A232-4F9C77089710}" srcOrd="2" destOrd="0" parTransId="{6C9AE300-FC41-4CDB-88BB-3C14727792C8}" sibTransId="{1BEC673C-BBAC-4B39-9D08-1C228AAC09B2}"/>
    <dgm:cxn modelId="{EE4086F4-7D5A-43D9-838B-96A5FBE036AA}" type="presOf" srcId="{D915B890-2A78-45E3-BE02-D86E2D1553A7}" destId="{D804E1B7-FF75-46C4-A580-5E6BC349C8AE}" srcOrd="1" destOrd="1" presId="urn:microsoft.com/office/officeart/2005/8/layout/vList4"/>
    <dgm:cxn modelId="{524E0AA7-AB61-42A4-970F-4C64D685EFED}" type="presOf" srcId="{2A2D6D8C-5668-4CE3-8977-3D42FA2520AE}" destId="{C6BB67BE-8853-40A9-A389-EB94753B67E8}" srcOrd="0" destOrd="0" presId="urn:microsoft.com/office/officeart/2005/8/layout/vList4"/>
    <dgm:cxn modelId="{42A20C80-DC63-4C36-973A-3B91AB4FF2ED}" type="presOf" srcId="{2D4473C2-1C52-4519-B626-888E710CA9F4}" destId="{C0A6CD68-EF60-40CA-9969-1CDF75FD27D4}" srcOrd="1" destOrd="1" presId="urn:microsoft.com/office/officeart/2005/8/layout/vList4"/>
    <dgm:cxn modelId="{F9048D43-61FB-46D6-BCCF-D45BB4B38297}" type="presOf" srcId="{463B98F3-2494-4577-B443-A86B35F4F4C9}" destId="{A02BDBD8-E570-4841-9ECE-B1F92F201CC3}" srcOrd="0" destOrd="0" presId="urn:microsoft.com/office/officeart/2005/8/layout/vList4"/>
    <dgm:cxn modelId="{A0EB5696-76C6-4BCE-B215-D3675425405F}" type="presOf" srcId="{46962EA1-E9B3-4E1A-BA95-E17C4A7F56FC}" destId="{90BC4692-D5AB-46DE-A86B-DB3BE29515BE}" srcOrd="1" destOrd="0" presId="urn:microsoft.com/office/officeart/2005/8/layout/vList4"/>
    <dgm:cxn modelId="{2FC20876-49E3-41F7-9D6E-954BB2886883}" srcId="{2A2D6D8C-5668-4CE3-8977-3D42FA2520AE}" destId="{B13D667D-D6BA-42BB-A773-917FB68E9571}" srcOrd="0" destOrd="0" parTransId="{3AA34FE7-3E8D-42ED-A1F8-3D6156F6E399}" sibTransId="{9ADAD193-600C-45B1-8CBC-1A3791D2E826}"/>
    <dgm:cxn modelId="{FA3C9674-C0DE-4FAA-A528-19AE1055BA06}" srcId="{7B1FF322-74BA-4AAE-A90A-6AD1F44EFDA4}" destId="{2A2D6D8C-5668-4CE3-8977-3D42FA2520AE}" srcOrd="0" destOrd="0" parTransId="{2FEF2F78-D2AA-46BD-97FA-6CC4407C59D7}" sibTransId="{57CE7953-F2B5-48B3-99B8-DF927AFE534D}"/>
    <dgm:cxn modelId="{F3D48CEC-57C5-4A51-8073-69D88C715196}" srcId="{0BEE3081-7303-402B-A232-4F9C77089710}" destId="{D915B890-2A78-45E3-BE02-D86E2D1553A7}" srcOrd="0" destOrd="0" parTransId="{EEA64A93-B3FB-467A-9341-E06C3B6B7780}" sibTransId="{AB3D0B05-4578-4B3F-8640-961C1A84768F}"/>
    <dgm:cxn modelId="{04A3DA23-C9D4-4F1D-9AA6-2774104FE604}" type="presOf" srcId="{463B98F3-2494-4577-B443-A86B35F4F4C9}" destId="{C0A6CD68-EF60-40CA-9969-1CDF75FD27D4}" srcOrd="1" destOrd="0" presId="urn:microsoft.com/office/officeart/2005/8/layout/vList4"/>
    <dgm:cxn modelId="{C7B6C90A-EAFD-4F3C-B6C0-2ED5F76A2BC6}" type="presParOf" srcId="{2B8497C7-0A37-41BD-B72D-0496A2ED7EA4}" destId="{0029A990-4BEA-41E4-8AD4-54802930CB99}" srcOrd="0" destOrd="0" presId="urn:microsoft.com/office/officeart/2005/8/layout/vList4"/>
    <dgm:cxn modelId="{5166501F-FE77-4BE8-9A9E-CAF67D304A5B}" type="presParOf" srcId="{0029A990-4BEA-41E4-8AD4-54802930CB99}" destId="{C6BB67BE-8853-40A9-A389-EB94753B67E8}" srcOrd="0" destOrd="0" presId="urn:microsoft.com/office/officeart/2005/8/layout/vList4"/>
    <dgm:cxn modelId="{B752A9CD-768C-415F-BE66-2B9A27EA1E5E}" type="presParOf" srcId="{0029A990-4BEA-41E4-8AD4-54802930CB99}" destId="{C8B4BE11-94FB-4CA4-99DF-44CB5CDB535B}" srcOrd="1" destOrd="0" presId="urn:microsoft.com/office/officeart/2005/8/layout/vList4"/>
    <dgm:cxn modelId="{A35D031F-DDF0-46EB-B7E3-371FC035DDDD}" type="presParOf" srcId="{0029A990-4BEA-41E4-8AD4-54802930CB99}" destId="{B7198349-7FE2-4660-B141-8C4BC9A634CD}" srcOrd="2" destOrd="0" presId="urn:microsoft.com/office/officeart/2005/8/layout/vList4"/>
    <dgm:cxn modelId="{F6774000-C2F9-4AF5-A8B8-EB242C6A33E3}" type="presParOf" srcId="{2B8497C7-0A37-41BD-B72D-0496A2ED7EA4}" destId="{FFE67620-530D-4F51-9EEE-30D5EA081885}" srcOrd="1" destOrd="0" presId="urn:microsoft.com/office/officeart/2005/8/layout/vList4"/>
    <dgm:cxn modelId="{17248FAB-B1FB-4EAC-9BA0-B6007A95EFE1}" type="presParOf" srcId="{2B8497C7-0A37-41BD-B72D-0496A2ED7EA4}" destId="{A9864568-1C04-4FF1-A28E-5DD0117D7030}" srcOrd="2" destOrd="0" presId="urn:microsoft.com/office/officeart/2005/8/layout/vList4"/>
    <dgm:cxn modelId="{30606A51-1CCD-41F7-804F-94E65CCA3FE2}" type="presParOf" srcId="{A9864568-1C04-4FF1-A28E-5DD0117D7030}" destId="{A02BDBD8-E570-4841-9ECE-B1F92F201CC3}" srcOrd="0" destOrd="0" presId="urn:microsoft.com/office/officeart/2005/8/layout/vList4"/>
    <dgm:cxn modelId="{480434F3-AC7B-4BCB-BE1B-02AA8C348657}" type="presParOf" srcId="{A9864568-1C04-4FF1-A28E-5DD0117D7030}" destId="{5D5FA39F-DF1F-455F-9126-B0140758ACBD}" srcOrd="1" destOrd="0" presId="urn:microsoft.com/office/officeart/2005/8/layout/vList4"/>
    <dgm:cxn modelId="{56DD97DE-3F4A-4185-A461-D04A2C08AFA8}" type="presParOf" srcId="{A9864568-1C04-4FF1-A28E-5DD0117D7030}" destId="{C0A6CD68-EF60-40CA-9969-1CDF75FD27D4}" srcOrd="2" destOrd="0" presId="urn:microsoft.com/office/officeart/2005/8/layout/vList4"/>
    <dgm:cxn modelId="{EEB0F836-6A53-43A5-982D-4D2210AF25F1}" type="presParOf" srcId="{2B8497C7-0A37-41BD-B72D-0496A2ED7EA4}" destId="{226AB6DA-8CBD-4E7B-BA71-4B0FE8465C2A}" srcOrd="3" destOrd="0" presId="urn:microsoft.com/office/officeart/2005/8/layout/vList4"/>
    <dgm:cxn modelId="{A8DBBFDF-40B4-4532-BBDB-BEA2B9961A65}" type="presParOf" srcId="{2B8497C7-0A37-41BD-B72D-0496A2ED7EA4}" destId="{ED310626-CBF2-428C-A65C-E60908DCB7BB}" srcOrd="4" destOrd="0" presId="urn:microsoft.com/office/officeart/2005/8/layout/vList4"/>
    <dgm:cxn modelId="{396117AD-D6B4-480D-8C2C-7B8A2095E3DD}" type="presParOf" srcId="{ED310626-CBF2-428C-A65C-E60908DCB7BB}" destId="{97BED177-9E0F-4B51-A619-15E820788937}" srcOrd="0" destOrd="0" presId="urn:microsoft.com/office/officeart/2005/8/layout/vList4"/>
    <dgm:cxn modelId="{3FFA5C3A-8E59-4A7C-95B0-89532D7887AC}" type="presParOf" srcId="{ED310626-CBF2-428C-A65C-E60908DCB7BB}" destId="{39D12FB9-F2AE-4976-BB0D-22A55034E282}" srcOrd="1" destOrd="0" presId="urn:microsoft.com/office/officeart/2005/8/layout/vList4"/>
    <dgm:cxn modelId="{67CE34B9-D807-413A-8B71-34BA2B770BF9}" type="presParOf" srcId="{ED310626-CBF2-428C-A65C-E60908DCB7BB}" destId="{D804E1B7-FF75-46C4-A580-5E6BC349C8AE}" srcOrd="2" destOrd="0" presId="urn:microsoft.com/office/officeart/2005/8/layout/vList4"/>
    <dgm:cxn modelId="{48E3A7C6-E271-4CA6-AA96-C934D3308314}" type="presParOf" srcId="{2B8497C7-0A37-41BD-B72D-0496A2ED7EA4}" destId="{0D669199-B60F-4A99-891E-BDBD82F94F09}" srcOrd="5" destOrd="0" presId="urn:microsoft.com/office/officeart/2005/8/layout/vList4"/>
    <dgm:cxn modelId="{0C0C8CD7-79E8-42B0-9607-3774C3A1E69A}" type="presParOf" srcId="{2B8497C7-0A37-41BD-B72D-0496A2ED7EA4}" destId="{50F5D661-53D7-4634-B2E3-C8F125B2C4E8}" srcOrd="6" destOrd="0" presId="urn:microsoft.com/office/officeart/2005/8/layout/vList4"/>
    <dgm:cxn modelId="{C52FAB76-948B-4982-9CBF-E0E839A72720}" type="presParOf" srcId="{50F5D661-53D7-4634-B2E3-C8F125B2C4E8}" destId="{911ED5FD-3BD8-4B9E-A422-A544481E5F38}" srcOrd="0" destOrd="0" presId="urn:microsoft.com/office/officeart/2005/8/layout/vList4"/>
    <dgm:cxn modelId="{C1E9C120-D1E2-4A49-A943-286F9CDFB020}" type="presParOf" srcId="{50F5D661-53D7-4634-B2E3-C8F125B2C4E8}" destId="{766DCD05-B9B7-4500-9CED-A04451281585}" srcOrd="1" destOrd="0" presId="urn:microsoft.com/office/officeart/2005/8/layout/vList4"/>
    <dgm:cxn modelId="{FD85568F-9F3A-42A5-93F1-1D220FC919A0}" type="presParOf" srcId="{50F5D661-53D7-4634-B2E3-C8F125B2C4E8}" destId="{90BC4692-D5AB-46DE-A86B-DB3BE29515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89B60-E737-462E-923A-E0CC6FB5B91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B7A4988-BAB6-4168-B50E-0F58F71116C7}">
      <dgm:prSet phldrT="[Text]" custT="1"/>
      <dgm:spPr/>
      <dgm:t>
        <a:bodyPr/>
        <a:lstStyle/>
        <a:p>
          <a:r>
            <a:rPr lang="en-US" sz="1200" b="1" u="sng" dirty="0" smtClean="0"/>
            <a:t>School Store</a:t>
          </a:r>
        </a:p>
        <a:p>
          <a:endParaRPr lang="en-US" sz="800" dirty="0" smtClean="0"/>
        </a:p>
        <a:p>
          <a:r>
            <a:rPr lang="en-US" sz="1100" dirty="0" smtClean="0"/>
            <a:t>-Sells other items in addition to food and beverages</a:t>
          </a:r>
        </a:p>
        <a:p>
          <a:endParaRPr lang="en-US" sz="800" dirty="0" smtClean="0"/>
        </a:p>
        <a:p>
          <a:r>
            <a:rPr lang="en-US" sz="1100" dirty="0" smtClean="0"/>
            <a:t>-Does not prepare or heat food</a:t>
          </a:r>
        </a:p>
        <a:p>
          <a:endParaRPr lang="en-US" sz="800" dirty="0" smtClean="0"/>
        </a:p>
        <a:p>
          <a:r>
            <a:rPr lang="en-US" sz="1100" dirty="0" smtClean="0"/>
            <a:t>-May be located in the cafeteria</a:t>
          </a:r>
          <a:endParaRPr lang="en-US" sz="1100" dirty="0"/>
        </a:p>
      </dgm:t>
    </dgm:pt>
    <dgm:pt modelId="{33F908CC-227F-42D0-B475-6B0B08BD0EDF}" type="parTrans" cxnId="{4387E47E-16F3-430D-9C89-D86A6F757010}">
      <dgm:prSet/>
      <dgm:spPr/>
      <dgm:t>
        <a:bodyPr/>
        <a:lstStyle/>
        <a:p>
          <a:endParaRPr lang="en-US"/>
        </a:p>
      </dgm:t>
    </dgm:pt>
    <dgm:pt modelId="{C7C5CA34-144E-44A4-8CB6-FAB02E2F0BA0}" type="sibTrans" cxnId="{4387E47E-16F3-430D-9C89-D86A6F757010}">
      <dgm:prSet/>
      <dgm:spPr/>
      <dgm:t>
        <a:bodyPr/>
        <a:lstStyle/>
        <a:p>
          <a:endParaRPr lang="en-US"/>
        </a:p>
      </dgm:t>
    </dgm:pt>
    <dgm:pt modelId="{7B2CFC6C-7C85-49DD-A50A-1735F56D9D17}">
      <dgm:prSet phldrT="[Text]" custT="1"/>
      <dgm:spPr/>
      <dgm:t>
        <a:bodyPr/>
        <a:lstStyle/>
        <a:p>
          <a:r>
            <a:rPr lang="en-US" sz="1200" b="1" u="sng" dirty="0" smtClean="0"/>
            <a:t>Snack Bar/Food Cart/Kiosk</a:t>
          </a:r>
        </a:p>
        <a:p>
          <a:endParaRPr lang="en-US" sz="800" dirty="0" smtClean="0"/>
        </a:p>
        <a:p>
          <a:r>
            <a:rPr lang="en-US" sz="1100" dirty="0" smtClean="0"/>
            <a:t>-Sells only food and beverages</a:t>
          </a:r>
        </a:p>
        <a:p>
          <a:endParaRPr lang="en-US" sz="800" dirty="0" smtClean="0"/>
        </a:p>
        <a:p>
          <a:endParaRPr lang="en-US" sz="800" dirty="0" smtClean="0"/>
        </a:p>
        <a:p>
          <a:r>
            <a:rPr lang="en-US" sz="1100" dirty="0" smtClean="0"/>
            <a:t>-Includes canteens and cafes</a:t>
          </a:r>
        </a:p>
        <a:p>
          <a:endParaRPr lang="en-US" sz="800" dirty="0" smtClean="0"/>
        </a:p>
        <a:p>
          <a:r>
            <a:rPr lang="en-US" sz="1100" dirty="0" smtClean="0"/>
            <a:t>-Located </a:t>
          </a:r>
          <a:r>
            <a:rPr lang="en-US" sz="1100" u="sng" dirty="0" smtClean="0"/>
            <a:t>outside</a:t>
          </a:r>
          <a:r>
            <a:rPr lang="en-US" sz="1100" dirty="0" smtClean="0"/>
            <a:t> of the cafeteria</a:t>
          </a:r>
          <a:endParaRPr lang="en-US" sz="1100" dirty="0"/>
        </a:p>
      </dgm:t>
    </dgm:pt>
    <dgm:pt modelId="{9A45030C-A8D3-434A-B20D-50BA3511352C}" type="parTrans" cxnId="{8B7B0DAD-5CFA-4E26-8BA9-06B7692C6117}">
      <dgm:prSet/>
      <dgm:spPr/>
      <dgm:t>
        <a:bodyPr/>
        <a:lstStyle/>
        <a:p>
          <a:endParaRPr lang="en-US"/>
        </a:p>
      </dgm:t>
    </dgm:pt>
    <dgm:pt modelId="{C5015AC3-C1E0-4A98-B21D-00800CA9594C}" type="sibTrans" cxnId="{8B7B0DAD-5CFA-4E26-8BA9-06B7692C6117}">
      <dgm:prSet/>
      <dgm:spPr/>
      <dgm:t>
        <a:bodyPr/>
        <a:lstStyle/>
        <a:p>
          <a:endParaRPr lang="en-US"/>
        </a:p>
      </dgm:t>
    </dgm:pt>
    <dgm:pt modelId="{F91522E6-7492-4EE2-AFD7-40E3985910B1}">
      <dgm:prSet phldrT="[Text]" custT="1"/>
      <dgm:spPr/>
      <dgm:t>
        <a:bodyPr/>
        <a:lstStyle/>
        <a:p>
          <a:r>
            <a:rPr lang="en-US" sz="1200" b="1" u="sng" dirty="0" smtClean="0"/>
            <a:t>Fundraisers</a:t>
          </a:r>
        </a:p>
        <a:p>
          <a:endParaRPr lang="en-US" sz="800" dirty="0" smtClean="0"/>
        </a:p>
        <a:p>
          <a:r>
            <a:rPr lang="en-US" sz="1100" dirty="0" smtClean="0"/>
            <a:t>-Includes bake sales, candy drives, or other sales that raise money for special school needs or charity</a:t>
          </a:r>
        </a:p>
        <a:p>
          <a:endParaRPr lang="en-US" sz="800" dirty="0" smtClean="0"/>
        </a:p>
        <a:p>
          <a:r>
            <a:rPr lang="en-US" sz="1100" dirty="0" smtClean="0"/>
            <a:t>-May be sold inside of the cafeteria</a:t>
          </a:r>
          <a:endParaRPr lang="en-US" sz="1100" dirty="0"/>
        </a:p>
      </dgm:t>
    </dgm:pt>
    <dgm:pt modelId="{984D8F21-4783-43C3-BD7B-A0D132445767}" type="parTrans" cxnId="{6FA54238-836D-43B5-8177-93C3D5C1B8BB}">
      <dgm:prSet/>
      <dgm:spPr/>
      <dgm:t>
        <a:bodyPr/>
        <a:lstStyle/>
        <a:p>
          <a:endParaRPr lang="en-US"/>
        </a:p>
      </dgm:t>
    </dgm:pt>
    <dgm:pt modelId="{01BAA28B-A420-432C-B893-8E747252CF2A}" type="sibTrans" cxnId="{6FA54238-836D-43B5-8177-93C3D5C1B8BB}">
      <dgm:prSet/>
      <dgm:spPr/>
      <dgm:t>
        <a:bodyPr/>
        <a:lstStyle/>
        <a:p>
          <a:endParaRPr lang="en-US"/>
        </a:p>
      </dgm:t>
    </dgm:pt>
    <dgm:pt modelId="{A867B402-663E-4ACD-B678-8B3F1BD2CBB0}" type="pres">
      <dgm:prSet presAssocID="{01189B60-E737-462E-923A-E0CC6FB5B916}" presName="Name0" presStyleCnt="0">
        <dgm:presLayoutVars>
          <dgm:dir/>
          <dgm:resizeHandles val="exact"/>
        </dgm:presLayoutVars>
      </dgm:prSet>
      <dgm:spPr/>
    </dgm:pt>
    <dgm:pt modelId="{CBFB53B2-FB28-4FED-815C-F379B15340F5}" type="pres">
      <dgm:prSet presAssocID="{01189B60-E737-462E-923A-E0CC6FB5B916}" presName="bkgdShp" presStyleLbl="alignAccFollowNode1" presStyleIdx="0" presStyleCnt="1" custLinFactNeighborX="-18169" custLinFactNeighborY="-2817"/>
      <dgm:spPr/>
    </dgm:pt>
    <dgm:pt modelId="{F576FFC9-59B2-443A-9B3F-E71FD7AA81A6}" type="pres">
      <dgm:prSet presAssocID="{01189B60-E737-462E-923A-E0CC6FB5B916}" presName="linComp" presStyleCnt="0"/>
      <dgm:spPr/>
    </dgm:pt>
    <dgm:pt modelId="{80032B57-CD65-4371-8675-6FED8354DE13}" type="pres">
      <dgm:prSet presAssocID="{FB7A4988-BAB6-4168-B50E-0F58F71116C7}" presName="compNode" presStyleCnt="0"/>
      <dgm:spPr/>
    </dgm:pt>
    <dgm:pt modelId="{104E3615-BC8E-4E49-AA23-0A41CEA55FD9}" type="pres">
      <dgm:prSet presAssocID="{FB7A4988-BAB6-4168-B50E-0F58F71116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52B84-A291-478B-998A-C3AA20F70EBA}" type="pres">
      <dgm:prSet presAssocID="{FB7A4988-BAB6-4168-B50E-0F58F71116C7}" presName="invisiNode" presStyleLbl="node1" presStyleIdx="0" presStyleCnt="3"/>
      <dgm:spPr/>
    </dgm:pt>
    <dgm:pt modelId="{C5B55F62-FB48-427E-8A06-80F8061E49BC}" type="pres">
      <dgm:prSet presAssocID="{FB7A4988-BAB6-4168-B50E-0F58F71116C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48C637-6C85-41E6-B4F8-C11DB31D0201}" type="pres">
      <dgm:prSet presAssocID="{C7C5CA34-144E-44A4-8CB6-FAB02E2F0B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F1205F-CA0F-4F4D-B129-AFBBC12B4445}" type="pres">
      <dgm:prSet presAssocID="{7B2CFC6C-7C85-49DD-A50A-1735F56D9D17}" presName="compNode" presStyleCnt="0"/>
      <dgm:spPr/>
    </dgm:pt>
    <dgm:pt modelId="{1B30A95F-7742-46FB-AEC7-77E15F0F725E}" type="pres">
      <dgm:prSet presAssocID="{7B2CFC6C-7C85-49DD-A50A-1735F56D9D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0232-50B9-4697-BD86-375326F2FCDF}" type="pres">
      <dgm:prSet presAssocID="{7B2CFC6C-7C85-49DD-A50A-1735F56D9D17}" presName="invisiNode" presStyleLbl="node1" presStyleIdx="1" presStyleCnt="3"/>
      <dgm:spPr/>
    </dgm:pt>
    <dgm:pt modelId="{53CD3DBA-8396-4C05-B9C8-FD51DD4721B1}" type="pres">
      <dgm:prSet presAssocID="{7B2CFC6C-7C85-49DD-A50A-1735F56D9D1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F1D282-D0DE-4258-829D-707C9DCBF0DB}" type="pres">
      <dgm:prSet presAssocID="{C5015AC3-C1E0-4A98-B21D-00800CA959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4AF45E-92CE-40EF-94ED-5EDBFFA7C1AD}" type="pres">
      <dgm:prSet presAssocID="{F91522E6-7492-4EE2-AFD7-40E3985910B1}" presName="compNode" presStyleCnt="0"/>
      <dgm:spPr/>
    </dgm:pt>
    <dgm:pt modelId="{BA8AA0CB-2699-4ED8-B415-1B3C23CF6FB8}" type="pres">
      <dgm:prSet presAssocID="{F91522E6-7492-4EE2-AFD7-40E3985910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89544-1F67-471B-BBE5-221BD08E8171}" type="pres">
      <dgm:prSet presAssocID="{F91522E6-7492-4EE2-AFD7-40E3985910B1}" presName="invisiNode" presStyleLbl="node1" presStyleIdx="2" presStyleCnt="3"/>
      <dgm:spPr/>
    </dgm:pt>
    <dgm:pt modelId="{5389951F-321F-406C-9742-67558C919043}" type="pres">
      <dgm:prSet presAssocID="{F91522E6-7492-4EE2-AFD7-40E3985910B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B3BA567-F898-4BC7-8800-C66DB5F7438F}" type="presOf" srcId="{FB7A4988-BAB6-4168-B50E-0F58F71116C7}" destId="{104E3615-BC8E-4E49-AA23-0A41CEA55FD9}" srcOrd="0" destOrd="0" presId="urn:microsoft.com/office/officeart/2005/8/layout/pList2"/>
    <dgm:cxn modelId="{B4810205-ED21-4381-94A9-F7C083EEB572}" type="presOf" srcId="{01189B60-E737-462E-923A-E0CC6FB5B916}" destId="{A867B402-663E-4ACD-B678-8B3F1BD2CBB0}" srcOrd="0" destOrd="0" presId="urn:microsoft.com/office/officeart/2005/8/layout/pList2"/>
    <dgm:cxn modelId="{6357486C-112E-4F07-BF35-8C78F458F40F}" type="presOf" srcId="{7B2CFC6C-7C85-49DD-A50A-1735F56D9D17}" destId="{1B30A95F-7742-46FB-AEC7-77E15F0F725E}" srcOrd="0" destOrd="0" presId="urn:microsoft.com/office/officeart/2005/8/layout/pList2"/>
    <dgm:cxn modelId="{8B7B0DAD-5CFA-4E26-8BA9-06B7692C6117}" srcId="{01189B60-E737-462E-923A-E0CC6FB5B916}" destId="{7B2CFC6C-7C85-49DD-A50A-1735F56D9D17}" srcOrd="1" destOrd="0" parTransId="{9A45030C-A8D3-434A-B20D-50BA3511352C}" sibTransId="{C5015AC3-C1E0-4A98-B21D-00800CA9594C}"/>
    <dgm:cxn modelId="{4FC562E5-E087-4803-A4B5-A1BEAAECCFCB}" type="presOf" srcId="{F91522E6-7492-4EE2-AFD7-40E3985910B1}" destId="{BA8AA0CB-2699-4ED8-B415-1B3C23CF6FB8}" srcOrd="0" destOrd="0" presId="urn:microsoft.com/office/officeart/2005/8/layout/pList2"/>
    <dgm:cxn modelId="{4387E47E-16F3-430D-9C89-D86A6F757010}" srcId="{01189B60-E737-462E-923A-E0CC6FB5B916}" destId="{FB7A4988-BAB6-4168-B50E-0F58F71116C7}" srcOrd="0" destOrd="0" parTransId="{33F908CC-227F-42D0-B475-6B0B08BD0EDF}" sibTransId="{C7C5CA34-144E-44A4-8CB6-FAB02E2F0BA0}"/>
    <dgm:cxn modelId="{3971D096-008D-40AF-8FA5-1DDFB6970818}" type="presOf" srcId="{C5015AC3-C1E0-4A98-B21D-00800CA9594C}" destId="{E4F1D282-D0DE-4258-829D-707C9DCBF0DB}" srcOrd="0" destOrd="0" presId="urn:microsoft.com/office/officeart/2005/8/layout/pList2"/>
    <dgm:cxn modelId="{C25C36A3-53FB-47B7-B5CD-2484A621AADB}" type="presOf" srcId="{C7C5CA34-144E-44A4-8CB6-FAB02E2F0BA0}" destId="{6F48C637-6C85-41E6-B4F8-C11DB31D0201}" srcOrd="0" destOrd="0" presId="urn:microsoft.com/office/officeart/2005/8/layout/pList2"/>
    <dgm:cxn modelId="{6FA54238-836D-43B5-8177-93C3D5C1B8BB}" srcId="{01189B60-E737-462E-923A-E0CC6FB5B916}" destId="{F91522E6-7492-4EE2-AFD7-40E3985910B1}" srcOrd="2" destOrd="0" parTransId="{984D8F21-4783-43C3-BD7B-A0D132445767}" sibTransId="{01BAA28B-A420-432C-B893-8E747252CF2A}"/>
    <dgm:cxn modelId="{FC65011D-4689-45A1-B005-32E96A59D84A}" type="presParOf" srcId="{A867B402-663E-4ACD-B678-8B3F1BD2CBB0}" destId="{CBFB53B2-FB28-4FED-815C-F379B15340F5}" srcOrd="0" destOrd="0" presId="urn:microsoft.com/office/officeart/2005/8/layout/pList2"/>
    <dgm:cxn modelId="{CF02339B-60CB-4E02-9CC0-75D52C4C111C}" type="presParOf" srcId="{A867B402-663E-4ACD-B678-8B3F1BD2CBB0}" destId="{F576FFC9-59B2-443A-9B3F-E71FD7AA81A6}" srcOrd="1" destOrd="0" presId="urn:microsoft.com/office/officeart/2005/8/layout/pList2"/>
    <dgm:cxn modelId="{2EAB7AC7-2D8E-4896-91A0-F6B53EBF2AB9}" type="presParOf" srcId="{F576FFC9-59B2-443A-9B3F-E71FD7AA81A6}" destId="{80032B57-CD65-4371-8675-6FED8354DE13}" srcOrd="0" destOrd="0" presId="urn:microsoft.com/office/officeart/2005/8/layout/pList2"/>
    <dgm:cxn modelId="{D2B540D1-EAFD-49F0-9857-417C9223F59A}" type="presParOf" srcId="{80032B57-CD65-4371-8675-6FED8354DE13}" destId="{104E3615-BC8E-4E49-AA23-0A41CEA55FD9}" srcOrd="0" destOrd="0" presId="urn:microsoft.com/office/officeart/2005/8/layout/pList2"/>
    <dgm:cxn modelId="{DAE94383-BC27-4AF8-9B87-CA4CCA6788D0}" type="presParOf" srcId="{80032B57-CD65-4371-8675-6FED8354DE13}" destId="{14F52B84-A291-478B-998A-C3AA20F70EBA}" srcOrd="1" destOrd="0" presId="urn:microsoft.com/office/officeart/2005/8/layout/pList2"/>
    <dgm:cxn modelId="{0ED31E2F-FF50-4FD8-952C-2DC669E5CC72}" type="presParOf" srcId="{80032B57-CD65-4371-8675-6FED8354DE13}" destId="{C5B55F62-FB48-427E-8A06-80F8061E49BC}" srcOrd="2" destOrd="0" presId="urn:microsoft.com/office/officeart/2005/8/layout/pList2"/>
    <dgm:cxn modelId="{4786B026-7849-43C6-B843-69DC897C35CA}" type="presParOf" srcId="{F576FFC9-59B2-443A-9B3F-E71FD7AA81A6}" destId="{6F48C637-6C85-41E6-B4F8-C11DB31D0201}" srcOrd="1" destOrd="0" presId="urn:microsoft.com/office/officeart/2005/8/layout/pList2"/>
    <dgm:cxn modelId="{1A39A21F-587F-4B9D-AA1F-C08098014184}" type="presParOf" srcId="{F576FFC9-59B2-443A-9B3F-E71FD7AA81A6}" destId="{C4F1205F-CA0F-4F4D-B129-AFBBC12B4445}" srcOrd="2" destOrd="0" presId="urn:microsoft.com/office/officeart/2005/8/layout/pList2"/>
    <dgm:cxn modelId="{A97CDB33-D895-423B-9EFE-738BC0F85208}" type="presParOf" srcId="{C4F1205F-CA0F-4F4D-B129-AFBBC12B4445}" destId="{1B30A95F-7742-46FB-AEC7-77E15F0F725E}" srcOrd="0" destOrd="0" presId="urn:microsoft.com/office/officeart/2005/8/layout/pList2"/>
    <dgm:cxn modelId="{AD70915B-C763-455A-9FA5-CD716442F466}" type="presParOf" srcId="{C4F1205F-CA0F-4F4D-B129-AFBBC12B4445}" destId="{1B150232-50B9-4697-BD86-375326F2FCDF}" srcOrd="1" destOrd="0" presId="urn:microsoft.com/office/officeart/2005/8/layout/pList2"/>
    <dgm:cxn modelId="{1F100A7B-6648-4C11-A954-F23610265FEC}" type="presParOf" srcId="{C4F1205F-CA0F-4F4D-B129-AFBBC12B4445}" destId="{53CD3DBA-8396-4C05-B9C8-FD51DD4721B1}" srcOrd="2" destOrd="0" presId="urn:microsoft.com/office/officeart/2005/8/layout/pList2"/>
    <dgm:cxn modelId="{90C04CAD-9063-4215-8DC2-D0CECEA890E5}" type="presParOf" srcId="{F576FFC9-59B2-443A-9B3F-E71FD7AA81A6}" destId="{E4F1D282-D0DE-4258-829D-707C9DCBF0DB}" srcOrd="3" destOrd="0" presId="urn:microsoft.com/office/officeart/2005/8/layout/pList2"/>
    <dgm:cxn modelId="{4402F9ED-44F6-4904-8F45-EDA1AA4D2A3A}" type="presParOf" srcId="{F576FFC9-59B2-443A-9B3F-E71FD7AA81A6}" destId="{E44AF45E-92CE-40EF-94ED-5EDBFFA7C1AD}" srcOrd="4" destOrd="0" presId="urn:microsoft.com/office/officeart/2005/8/layout/pList2"/>
    <dgm:cxn modelId="{973ABE21-E398-42A8-BE7F-CABC9403BA89}" type="presParOf" srcId="{E44AF45E-92CE-40EF-94ED-5EDBFFA7C1AD}" destId="{BA8AA0CB-2699-4ED8-B415-1B3C23CF6FB8}" srcOrd="0" destOrd="0" presId="urn:microsoft.com/office/officeart/2005/8/layout/pList2"/>
    <dgm:cxn modelId="{ECED190F-CF13-475F-930C-27755D82D4F0}" type="presParOf" srcId="{E44AF45E-92CE-40EF-94ED-5EDBFFA7C1AD}" destId="{28A89544-1F67-471B-BBE5-221BD08E8171}" srcOrd="1" destOrd="0" presId="urn:microsoft.com/office/officeart/2005/8/layout/pList2"/>
    <dgm:cxn modelId="{6EF21445-15C4-475E-B541-15A5AD1FF702}" type="presParOf" srcId="{E44AF45E-92CE-40EF-94ED-5EDBFFA7C1AD}" destId="{5389951F-321F-406C-9742-67558C91904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CC3A1-D865-4EA3-8503-BFB5A520D763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AEE523F-272A-445F-B6FD-E7B1653A1F6B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*Please complete your forms within one week of receiving your email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*Remember to return both forms even if there are no vending machines or other food sources in your school</a:t>
          </a:r>
          <a:endParaRPr lang="en-US" sz="1100" dirty="0"/>
        </a:p>
      </dgm:t>
    </dgm:pt>
    <dgm:pt modelId="{E5AE4C74-BB56-403B-8989-9C01F25CABF9}" type="parTrans" cxnId="{EB78DC0C-4559-4FC1-9D97-B7418BD5D8AC}">
      <dgm:prSet/>
      <dgm:spPr/>
      <dgm:t>
        <a:bodyPr/>
        <a:lstStyle/>
        <a:p>
          <a:endParaRPr lang="en-US"/>
        </a:p>
      </dgm:t>
    </dgm:pt>
    <dgm:pt modelId="{1CD690CC-4CAC-4637-87F2-C1EE10EB9A89}" type="sibTrans" cxnId="{EB78DC0C-4559-4FC1-9D97-B7418BD5D8AC}">
      <dgm:prSet/>
      <dgm:spPr/>
      <dgm:t>
        <a:bodyPr/>
        <a:lstStyle/>
        <a:p>
          <a:endParaRPr lang="en-US"/>
        </a:p>
      </dgm:t>
    </dgm:pt>
    <dgm:pt modelId="{752D315C-9CD9-433D-A0A6-9B6EC8A6B773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Please return your forms by fax to: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/>
            <a:t>(877) xxx-</a:t>
          </a:r>
          <a:r>
            <a:rPr lang="en-US" sz="1400" b="1" dirty="0" err="1" smtClean="0"/>
            <a:t>xxxx</a:t>
          </a:r>
          <a:endParaRPr lang="en-US" sz="14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/>
            <a:t>Attention: </a:t>
          </a:r>
          <a:r>
            <a:rPr lang="en-US" sz="1400" b="1" dirty="0" err="1" smtClean="0"/>
            <a:t>SNMCS</a:t>
          </a:r>
          <a:endParaRPr lang="en-US" sz="1400" b="1" dirty="0" smtClean="0"/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3C6E5204-EBCC-4632-B98F-40CD6404DD2F}" type="parTrans" cxnId="{45EEE8A0-5D57-4D54-BBEE-29C6B5CA4634}">
      <dgm:prSet/>
      <dgm:spPr/>
      <dgm:t>
        <a:bodyPr/>
        <a:lstStyle/>
        <a:p>
          <a:endParaRPr lang="en-US"/>
        </a:p>
      </dgm:t>
    </dgm:pt>
    <dgm:pt modelId="{01E03436-57BC-4D6F-BB68-5AABF8A811EE}" type="sibTrans" cxnId="{45EEE8A0-5D57-4D54-BBEE-29C6B5CA4634}">
      <dgm:prSet/>
      <dgm:spPr/>
      <dgm:t>
        <a:bodyPr/>
        <a:lstStyle/>
        <a:p>
          <a:endParaRPr lang="en-US"/>
        </a:p>
      </dgm:t>
    </dgm:pt>
    <dgm:pt modelId="{B8C833B1-0EE9-498D-829C-B434C65F507C}">
      <dgm:prSet phldrT="[Text]" custT="1"/>
      <dgm:spPr/>
      <dgm:t>
        <a:bodyPr/>
        <a:lstStyle/>
        <a:p>
          <a:r>
            <a:rPr lang="en-US" sz="1400" dirty="0" smtClean="0"/>
            <a:t>If you do not have access to a fax machine, please mail your forms to: </a:t>
          </a:r>
        </a:p>
        <a:p>
          <a:r>
            <a:rPr lang="en-US" sz="1400" b="1" dirty="0" smtClean="0"/>
            <a:t>School Nutrition and Meal Cost Study (40208)</a:t>
          </a:r>
        </a:p>
        <a:p>
          <a:r>
            <a:rPr lang="en-US" sz="1400" b="1" dirty="0" smtClean="0"/>
            <a:t>Mathematica Policy Research</a:t>
          </a:r>
        </a:p>
        <a:p>
          <a:r>
            <a:rPr lang="en-US" sz="1400" b="1" dirty="0" smtClean="0"/>
            <a:t>P.O. Box 2393</a:t>
          </a:r>
        </a:p>
        <a:p>
          <a:r>
            <a:rPr lang="en-US" sz="1400" b="1" dirty="0" smtClean="0"/>
            <a:t>Princeton, NJ 08540-2393</a:t>
          </a:r>
          <a:endParaRPr lang="en-US" sz="1400" b="1" dirty="0"/>
        </a:p>
      </dgm:t>
    </dgm:pt>
    <dgm:pt modelId="{D8B664E6-98C3-4362-8A6C-92ED84CD74F5}" type="parTrans" cxnId="{31F8F4EA-4E6D-4985-9C43-DC1786032825}">
      <dgm:prSet/>
      <dgm:spPr/>
      <dgm:t>
        <a:bodyPr/>
        <a:lstStyle/>
        <a:p>
          <a:endParaRPr lang="en-US"/>
        </a:p>
      </dgm:t>
    </dgm:pt>
    <dgm:pt modelId="{7706F604-E813-42E7-82D6-C9AFBB40D4A3}" type="sibTrans" cxnId="{31F8F4EA-4E6D-4985-9C43-DC1786032825}">
      <dgm:prSet/>
      <dgm:spPr/>
      <dgm:t>
        <a:bodyPr/>
        <a:lstStyle/>
        <a:p>
          <a:endParaRPr lang="en-US"/>
        </a:p>
      </dgm:t>
    </dgm:pt>
    <dgm:pt modelId="{8B3831F8-9E3E-4E84-9531-6425604A6E02}" type="pres">
      <dgm:prSet presAssocID="{C13CC3A1-D865-4EA3-8503-BFB5A520D7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8448F-9637-4686-88E4-51F19B168F88}" type="pres">
      <dgm:prSet presAssocID="{C13CC3A1-D865-4EA3-8503-BFB5A520D763}" presName="dummyMaxCanvas" presStyleCnt="0">
        <dgm:presLayoutVars/>
      </dgm:prSet>
      <dgm:spPr/>
    </dgm:pt>
    <dgm:pt modelId="{F7713B79-DC44-4318-B49F-AF302E2CE2AB}" type="pres">
      <dgm:prSet presAssocID="{C13CC3A1-D865-4EA3-8503-BFB5A520D763}" presName="ThreeNodes_1" presStyleLbl="node1" presStyleIdx="0" presStyleCnt="3" custScaleX="106877" custScaleY="1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2E586-C403-40C9-95F8-398DA054B279}" type="pres">
      <dgm:prSet presAssocID="{C13CC3A1-D865-4EA3-8503-BFB5A520D763}" presName="ThreeNodes_2" presStyleLbl="node1" presStyleIdx="1" presStyleCnt="3" custScaleX="106877" custScaleY="122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D70E6-ABF1-490A-A515-EAEB68B40B07}" type="pres">
      <dgm:prSet presAssocID="{C13CC3A1-D865-4EA3-8503-BFB5A520D763}" presName="ThreeNodes_3" presStyleLbl="node1" presStyleIdx="2" presStyleCnt="3" custScaleX="106877" custScaleY="1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AFB31-A89B-4295-9823-1163618CCE1F}" type="pres">
      <dgm:prSet presAssocID="{C13CC3A1-D865-4EA3-8503-BFB5A520D7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D5EAB-4BBE-4024-9E3A-A5EB43CB5E05}" type="pres">
      <dgm:prSet presAssocID="{C13CC3A1-D865-4EA3-8503-BFB5A520D7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6D375-0B95-4574-B976-FBE12A53D640}" type="pres">
      <dgm:prSet presAssocID="{C13CC3A1-D865-4EA3-8503-BFB5A520D7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267EA-129D-4529-8FF1-E8932B3CD05B}" type="pres">
      <dgm:prSet presAssocID="{C13CC3A1-D865-4EA3-8503-BFB5A520D7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BC445-FF5A-4134-9899-9FD348D26685}" type="pres">
      <dgm:prSet presAssocID="{C13CC3A1-D865-4EA3-8503-BFB5A520D7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8DC0C-4559-4FC1-9D97-B7418BD5D8AC}" srcId="{C13CC3A1-D865-4EA3-8503-BFB5A520D763}" destId="{9AEE523F-272A-445F-B6FD-E7B1653A1F6B}" srcOrd="0" destOrd="0" parTransId="{E5AE4C74-BB56-403B-8989-9C01F25CABF9}" sibTransId="{1CD690CC-4CAC-4637-87F2-C1EE10EB9A89}"/>
    <dgm:cxn modelId="{16348CE1-530B-4377-B9F5-67351ACB6192}" type="presOf" srcId="{B8C833B1-0EE9-498D-829C-B434C65F507C}" destId="{646BC445-FF5A-4134-9899-9FD348D26685}" srcOrd="1" destOrd="0" presId="urn:microsoft.com/office/officeart/2005/8/layout/vProcess5"/>
    <dgm:cxn modelId="{0036D438-9F96-4F33-B23E-0D55DE2DA17C}" type="presOf" srcId="{B8C833B1-0EE9-498D-829C-B434C65F507C}" destId="{3CAD70E6-ABF1-490A-A515-EAEB68B40B07}" srcOrd="0" destOrd="0" presId="urn:microsoft.com/office/officeart/2005/8/layout/vProcess5"/>
    <dgm:cxn modelId="{45EEE8A0-5D57-4D54-BBEE-29C6B5CA4634}" srcId="{C13CC3A1-D865-4EA3-8503-BFB5A520D763}" destId="{752D315C-9CD9-433D-A0A6-9B6EC8A6B773}" srcOrd="1" destOrd="0" parTransId="{3C6E5204-EBCC-4632-B98F-40CD6404DD2F}" sibTransId="{01E03436-57BC-4D6F-BB68-5AABF8A811EE}"/>
    <dgm:cxn modelId="{CE9B6B43-BF1C-433A-9426-46594065D636}" type="presOf" srcId="{9AEE523F-272A-445F-B6FD-E7B1653A1F6B}" destId="{D2C6D375-0B95-4574-B976-FBE12A53D640}" srcOrd="1" destOrd="0" presId="urn:microsoft.com/office/officeart/2005/8/layout/vProcess5"/>
    <dgm:cxn modelId="{B89AB12F-C20B-4EB8-B228-CCA8C48E8835}" type="presOf" srcId="{1CD690CC-4CAC-4637-87F2-C1EE10EB9A89}" destId="{B2AAFB31-A89B-4295-9823-1163618CCE1F}" srcOrd="0" destOrd="0" presId="urn:microsoft.com/office/officeart/2005/8/layout/vProcess5"/>
    <dgm:cxn modelId="{40751935-81B0-48ED-8296-E4B800ABAE85}" type="presOf" srcId="{9AEE523F-272A-445F-B6FD-E7B1653A1F6B}" destId="{F7713B79-DC44-4318-B49F-AF302E2CE2AB}" srcOrd="0" destOrd="0" presId="urn:microsoft.com/office/officeart/2005/8/layout/vProcess5"/>
    <dgm:cxn modelId="{2F2D2291-F2FE-40A3-B21F-A31418AFA69E}" type="presOf" srcId="{752D315C-9CD9-433D-A0A6-9B6EC8A6B773}" destId="{F6B267EA-129D-4529-8FF1-E8932B3CD05B}" srcOrd="1" destOrd="0" presId="urn:microsoft.com/office/officeart/2005/8/layout/vProcess5"/>
    <dgm:cxn modelId="{31F8F4EA-4E6D-4985-9C43-DC1786032825}" srcId="{C13CC3A1-D865-4EA3-8503-BFB5A520D763}" destId="{B8C833B1-0EE9-498D-829C-B434C65F507C}" srcOrd="2" destOrd="0" parTransId="{D8B664E6-98C3-4362-8A6C-92ED84CD74F5}" sibTransId="{7706F604-E813-42E7-82D6-C9AFBB40D4A3}"/>
    <dgm:cxn modelId="{713104ED-DDF3-4159-A2D9-E7A51081D5E3}" type="presOf" srcId="{752D315C-9CD9-433D-A0A6-9B6EC8A6B773}" destId="{3612E586-C403-40C9-95F8-398DA054B279}" srcOrd="0" destOrd="0" presId="urn:microsoft.com/office/officeart/2005/8/layout/vProcess5"/>
    <dgm:cxn modelId="{A8EDE196-81EA-42C8-B75D-693938B55B25}" type="presOf" srcId="{C13CC3A1-D865-4EA3-8503-BFB5A520D763}" destId="{8B3831F8-9E3E-4E84-9531-6425604A6E02}" srcOrd="0" destOrd="0" presId="urn:microsoft.com/office/officeart/2005/8/layout/vProcess5"/>
    <dgm:cxn modelId="{834A447B-A738-469A-8D64-01F4834CCB59}" type="presOf" srcId="{01E03436-57BC-4D6F-BB68-5AABF8A811EE}" destId="{31DD5EAB-4BBE-4024-9E3A-A5EB43CB5E05}" srcOrd="0" destOrd="0" presId="urn:microsoft.com/office/officeart/2005/8/layout/vProcess5"/>
    <dgm:cxn modelId="{25547505-B62D-44BF-95C4-5559B438D989}" type="presParOf" srcId="{8B3831F8-9E3E-4E84-9531-6425604A6E02}" destId="{19A8448F-9637-4686-88E4-51F19B168F88}" srcOrd="0" destOrd="0" presId="urn:microsoft.com/office/officeart/2005/8/layout/vProcess5"/>
    <dgm:cxn modelId="{4DF26116-9E65-4043-9D0A-16531CE541C5}" type="presParOf" srcId="{8B3831F8-9E3E-4E84-9531-6425604A6E02}" destId="{F7713B79-DC44-4318-B49F-AF302E2CE2AB}" srcOrd="1" destOrd="0" presId="urn:microsoft.com/office/officeart/2005/8/layout/vProcess5"/>
    <dgm:cxn modelId="{912DE8C7-22A2-4696-A969-E0DE39AD8D12}" type="presParOf" srcId="{8B3831F8-9E3E-4E84-9531-6425604A6E02}" destId="{3612E586-C403-40C9-95F8-398DA054B279}" srcOrd="2" destOrd="0" presId="urn:microsoft.com/office/officeart/2005/8/layout/vProcess5"/>
    <dgm:cxn modelId="{7ADB9B25-4D9C-4B23-B587-DF6662290D18}" type="presParOf" srcId="{8B3831F8-9E3E-4E84-9531-6425604A6E02}" destId="{3CAD70E6-ABF1-490A-A515-EAEB68B40B07}" srcOrd="3" destOrd="0" presId="urn:microsoft.com/office/officeart/2005/8/layout/vProcess5"/>
    <dgm:cxn modelId="{BE4B6727-FBA9-4920-AE00-D1D7D189F3E5}" type="presParOf" srcId="{8B3831F8-9E3E-4E84-9531-6425604A6E02}" destId="{B2AAFB31-A89B-4295-9823-1163618CCE1F}" srcOrd="4" destOrd="0" presId="urn:microsoft.com/office/officeart/2005/8/layout/vProcess5"/>
    <dgm:cxn modelId="{AB5CBC61-A4D5-4561-BE63-15DE969E5AC3}" type="presParOf" srcId="{8B3831F8-9E3E-4E84-9531-6425604A6E02}" destId="{31DD5EAB-4BBE-4024-9E3A-A5EB43CB5E05}" srcOrd="5" destOrd="0" presId="urn:microsoft.com/office/officeart/2005/8/layout/vProcess5"/>
    <dgm:cxn modelId="{5F6477F5-265B-4338-8B7D-792ECEE0EBE1}" type="presParOf" srcId="{8B3831F8-9E3E-4E84-9531-6425604A6E02}" destId="{D2C6D375-0B95-4574-B976-FBE12A53D640}" srcOrd="6" destOrd="0" presId="urn:microsoft.com/office/officeart/2005/8/layout/vProcess5"/>
    <dgm:cxn modelId="{22D1AD7E-D4F2-4F29-9286-8DA160A34424}" type="presParOf" srcId="{8B3831F8-9E3E-4E84-9531-6425604A6E02}" destId="{F6B267EA-129D-4529-8FF1-E8932B3CD05B}" srcOrd="7" destOrd="0" presId="urn:microsoft.com/office/officeart/2005/8/layout/vProcess5"/>
    <dgm:cxn modelId="{F123127F-F170-4A34-9AC6-3668C22522B4}" type="presParOf" srcId="{8B3831F8-9E3E-4E84-9531-6425604A6E02}" destId="{646BC445-FF5A-4134-9899-9FD348D266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B67BE-8853-40A9-A389-EB94753B67E8}">
      <dsp:nvSpPr>
        <dsp:cNvPr id="0" name=""/>
        <dsp:cNvSpPr/>
      </dsp:nvSpPr>
      <dsp:spPr>
        <a:xfrm>
          <a:off x="0" y="0"/>
          <a:ext cx="6563934" cy="107919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 Cafeteria</a:t>
          </a:r>
          <a:endParaRPr lang="en-US" sz="21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Includes the entire cafeteria area, including the serving lines and the seating/eating area</a:t>
          </a:r>
          <a:endParaRPr lang="en-US" sz="1300" kern="1200" dirty="0"/>
        </a:p>
      </dsp:txBody>
      <dsp:txXfrm>
        <a:off x="1420706" y="0"/>
        <a:ext cx="5143227" cy="1079193"/>
      </dsp:txXfrm>
    </dsp:sp>
    <dsp:sp modelId="{C8B4BE11-94FB-4CA4-99DF-44CB5CDB535B}">
      <dsp:nvSpPr>
        <dsp:cNvPr id="0" name=""/>
        <dsp:cNvSpPr/>
      </dsp:nvSpPr>
      <dsp:spPr>
        <a:xfrm>
          <a:off x="107919" y="107919"/>
          <a:ext cx="1312786" cy="863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BDBD8-E570-4841-9ECE-B1F92F201CC3}">
      <dsp:nvSpPr>
        <dsp:cNvPr id="0" name=""/>
        <dsp:cNvSpPr/>
      </dsp:nvSpPr>
      <dsp:spPr>
        <a:xfrm>
          <a:off x="0" y="1187112"/>
          <a:ext cx="6563934" cy="107919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Outside but Near (within 20 feet) Cafeteria or Seating/Eating Area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Adjacent to the cafeteria area (within 20 feet) but outside of the cafeteria walls</a:t>
          </a:r>
          <a:endParaRPr lang="en-US" sz="1300" kern="1200" dirty="0"/>
        </a:p>
      </dsp:txBody>
      <dsp:txXfrm>
        <a:off x="1420706" y="1187112"/>
        <a:ext cx="5143227" cy="1079193"/>
      </dsp:txXfrm>
    </dsp:sp>
    <dsp:sp modelId="{5D5FA39F-DF1F-455F-9126-B0140758ACBD}">
      <dsp:nvSpPr>
        <dsp:cNvPr id="0" name=""/>
        <dsp:cNvSpPr/>
      </dsp:nvSpPr>
      <dsp:spPr>
        <a:xfrm>
          <a:off x="107919" y="1295032"/>
          <a:ext cx="1312786" cy="863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ED177-9E0F-4B51-A619-15E820788937}">
      <dsp:nvSpPr>
        <dsp:cNvPr id="0" name=""/>
        <dsp:cNvSpPr/>
      </dsp:nvSpPr>
      <dsp:spPr>
        <a:xfrm>
          <a:off x="0" y="2374225"/>
          <a:ext cx="6563934" cy="107919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cap="none" baseline="0" dirty="0" smtClean="0"/>
            <a:t>Elsewhere in School Building</a:t>
          </a:r>
          <a:endParaRPr lang="en-US" sz="1700" b="1" kern="1200" cap="none" baseline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Any other location that is accessible to students and inside the walls of the school building(s)</a:t>
          </a:r>
          <a:endParaRPr lang="en-US" sz="1300" kern="1200" dirty="0"/>
        </a:p>
      </dsp:txBody>
      <dsp:txXfrm>
        <a:off x="1420706" y="2374225"/>
        <a:ext cx="5143227" cy="1079193"/>
      </dsp:txXfrm>
    </dsp:sp>
    <dsp:sp modelId="{39D12FB9-F2AE-4976-BB0D-22A55034E282}">
      <dsp:nvSpPr>
        <dsp:cNvPr id="0" name=""/>
        <dsp:cNvSpPr/>
      </dsp:nvSpPr>
      <dsp:spPr>
        <a:xfrm>
          <a:off x="107919" y="2482144"/>
          <a:ext cx="1312786" cy="863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ED5FD-3BD8-4B9E-A422-A544481E5F38}">
      <dsp:nvSpPr>
        <dsp:cNvPr id="0" name=""/>
        <dsp:cNvSpPr/>
      </dsp:nvSpPr>
      <dsp:spPr>
        <a:xfrm>
          <a:off x="0" y="3561338"/>
          <a:ext cx="6563934" cy="107919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Outside School Building(s) but on School Grounds</a:t>
          </a:r>
          <a:endParaRPr lang="en-US" sz="16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Areas on school grounds, but outside of the walls of the building(s)</a:t>
          </a:r>
          <a:endParaRPr lang="en-US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1420706" y="3561338"/>
        <a:ext cx="5143227" cy="1079193"/>
      </dsp:txXfrm>
    </dsp:sp>
    <dsp:sp modelId="{766DCD05-B9B7-4500-9CED-A04451281585}">
      <dsp:nvSpPr>
        <dsp:cNvPr id="0" name=""/>
        <dsp:cNvSpPr/>
      </dsp:nvSpPr>
      <dsp:spPr>
        <a:xfrm>
          <a:off x="107919" y="3682993"/>
          <a:ext cx="1312786" cy="863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00088"/>
            <a:ext cx="4756150" cy="3567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00" y="8561388"/>
            <a:ext cx="7302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7" tIns="46354" rIns="92707" bIns="46354" numCol="1" anchor="ctr" anchorCtr="0" compatLnSpc="1">
            <a:prstTxWarp prst="textNoShape">
              <a:avLst/>
            </a:prstTxWarp>
          </a:bodyPr>
          <a:lstStyle>
            <a:lvl1pPr algn="r" defTabSz="926427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F08CBC5-C963-4087-9C70-DDDA2B32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0238"/>
            <a:ext cx="5153025" cy="4129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07" tIns="46354" rIns="92707" bIns="46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3263900" y="8561388"/>
            <a:ext cx="7302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7" tIns="46354" rIns="92707" bIns="46354" anchor="ctr"/>
          <a:lstStyle/>
          <a:p>
            <a:pPr algn="r" defTabSz="925513" eaLnBrk="0" hangingPunct="0"/>
            <a:fld id="{D2E1C6BE-97C1-4E92-ADC9-6A00822ADC6C}" type="slidenum">
              <a:rPr lang="en-US" sz="1400"/>
              <a:pPr algn="r" defTabSz="925513" eaLnBrk="0" hangingPunct="0"/>
              <a:t>3</a:t>
            </a:fld>
            <a:endParaRPr lang="en-US" sz="14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19213"/>
            <a:ext cx="7772400" cy="1754969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4300" y="4216400"/>
            <a:ext cx="6400800" cy="622300"/>
          </a:xfrm>
        </p:spPr>
        <p:txBody>
          <a:bodyPr anchor="t" anchorCtr="0"/>
          <a:lstStyle>
            <a:lvl1pPr marL="0" indent="0" algn="ctr">
              <a:buFont typeface="Wingdings" pitchFamily="2" charset="2"/>
              <a:buNone/>
              <a:defRPr sz="32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3200"/>
            <a:ext cx="21113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203200"/>
            <a:ext cx="61849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03200"/>
            <a:ext cx="8448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8000" y="1841500"/>
            <a:ext cx="8242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03200"/>
            <a:ext cx="8448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841500"/>
            <a:ext cx="8242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41500"/>
            <a:ext cx="4044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841500"/>
            <a:ext cx="4044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0000"/>
            </a:gs>
            <a:gs pos="86000">
              <a:srgbClr val="A43105"/>
            </a:gs>
            <a:gs pos="79000">
              <a:srgbClr val="932D05"/>
            </a:gs>
            <a:gs pos="94000">
              <a:srgbClr val="9A4A42">
                <a:alpha val="74902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135688"/>
            <a:ext cx="9144000" cy="7223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03200"/>
            <a:ext cx="8448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School Nutrition Dietary Assessment Study-IV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41500"/>
            <a:ext cx="8242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393700" y="1377950"/>
            <a:ext cx="8461375" cy="1588"/>
          </a:xfrm>
          <a:prstGeom prst="line">
            <a:avLst/>
          </a:prstGeom>
          <a:noFill/>
          <a:ln w="38100">
            <a:solidFill>
              <a:srgbClr val="00436E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22250" y="6113463"/>
            <a:ext cx="87058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9" name="Picture 8" descr="MPRlogo_2c_for_ppt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928909" y="6275209"/>
            <a:ext cx="1494092" cy="513779"/>
          </a:xfrm>
          <a:prstGeom prst="rect">
            <a:avLst/>
          </a:prstGeom>
        </p:spPr>
      </p:pic>
      <p:pic>
        <p:nvPicPr>
          <p:cNvPr id="11" name="Picture 10" descr="School%20Nutrition%20Meal%20Cost%20logo_final_sm%20(2)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997" y="6207151"/>
            <a:ext cx="1227885" cy="599090"/>
          </a:xfrm>
          <a:prstGeom prst="rect">
            <a:avLst/>
          </a:prstGeom>
          <a:noFill/>
        </p:spPr>
      </p:pic>
      <p:pic>
        <p:nvPicPr>
          <p:cNvPr id="12" name="Picture 11" descr="abt-logo-primary-600px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62445" y="6198781"/>
            <a:ext cx="672067" cy="659219"/>
          </a:xfrm>
          <a:prstGeom prst="rect">
            <a:avLst/>
          </a:prstGeom>
          <a:noFill/>
        </p:spPr>
      </p:pic>
      <p:pic>
        <p:nvPicPr>
          <p:cNvPr id="13" name="Picture 5" descr="N:\Shared-NJ1\Secretaries\Questionnaires (for Survey)\SNMCS (40208)\Logos\USDA-Lo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10048" y="6324927"/>
            <a:ext cx="685800" cy="4857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51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t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998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School Nutrition and Meal Cost Study (</a:t>
            </a:r>
            <a:r>
              <a:rPr lang="en-US" sz="3200" dirty="0" err="1" smtClean="0"/>
              <a:t>SNMCS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Training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600" dirty="0" smtClean="0"/>
              <a:t>If you have any questions, call (877) xxx-</a:t>
            </a:r>
            <a:r>
              <a:rPr lang="en-US" sz="1600" dirty="0" err="1" smtClean="0"/>
              <a:t>xxxx</a:t>
            </a:r>
            <a:endParaRPr lang="en-US" sz="16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3" descr="VendingMachineREX_468x3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1519238"/>
            <a:ext cx="159861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 cstate="print"/>
          <a:srcRect r="1353"/>
          <a:stretch>
            <a:fillRect/>
          </a:stretch>
        </p:blipFill>
        <p:spPr bwMode="auto">
          <a:xfrm>
            <a:off x="173038" y="3019425"/>
            <a:ext cx="872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Vending Machine Capacity/Size:</a:t>
            </a:r>
            <a:br>
              <a:rPr lang="en-US" sz="3200" smtClean="0"/>
            </a:br>
            <a:r>
              <a:rPr lang="en-US" sz="3200" smtClean="0"/>
              <a:t>If Slots Are Visible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2913" y="1892300"/>
            <a:ext cx="8242300" cy="669925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Count the number of front slots that are filled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Count the number of front slots that are empty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 Total the number of filled and empty slots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6" name="Picture 5" descr="smallvendmachine.gif"/>
          <p:cNvPicPr>
            <a:picLocks noChangeAspect="1"/>
          </p:cNvPicPr>
          <p:nvPr/>
        </p:nvPicPr>
        <p:blipFill>
          <a:blip r:embed="rId3" cstate="print">
            <a:lum bright="14000" contrast="30000"/>
          </a:blip>
          <a:srcRect b="30602"/>
          <a:stretch>
            <a:fillRect/>
          </a:stretch>
        </p:blipFill>
        <p:spPr>
          <a:xfrm>
            <a:off x="6270884" y="4061566"/>
            <a:ext cx="2760517" cy="202842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Left-Up Arrow 8"/>
          <p:cNvSpPr/>
          <p:nvPr/>
        </p:nvSpPr>
        <p:spPr bwMode="auto">
          <a:xfrm rot="5400000">
            <a:off x="5257006" y="4152107"/>
            <a:ext cx="682625" cy="1262062"/>
          </a:xfrm>
          <a:prstGeom prst="left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475038" y="5097463"/>
            <a:ext cx="2792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This machine has  nine front slots. None of the front slots are empty.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465513"/>
            <a:ext cx="41052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Vending Machine Contents 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5125" y="1462088"/>
            <a:ext cx="8242300" cy="2563812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dirty="0" smtClean="0"/>
              <a:t>Record the number of slots (or buttons) dedicated to each type of food or beverage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400" dirty="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US" sz="2400" dirty="0" smtClean="0"/>
              <a:t>For machines with visible slots, base your counts on the item in the front slot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368300" y="3798888"/>
            <a:ext cx="42275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b="1" kern="0" dirty="0">
                <a:latin typeface="+mn-lt"/>
              </a:rPr>
              <a:t>If you observe any items that are not on the list, record them on the lines marked “Other (Specify)”</a:t>
            </a:r>
          </a:p>
        </p:txBody>
      </p:sp>
      <p:cxnSp>
        <p:nvCxnSpPr>
          <p:cNvPr id="13318" name="Straight Arrow Connector 9"/>
          <p:cNvCxnSpPr>
            <a:cxnSpLocks noChangeShapeType="1"/>
          </p:cNvCxnSpPr>
          <p:nvPr/>
        </p:nvCxnSpPr>
        <p:spPr bwMode="auto">
          <a:xfrm rot="16200000" flipH="1">
            <a:off x="4091782" y="4837906"/>
            <a:ext cx="1173162" cy="70167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319" name="Straight Arrow Connector 10"/>
          <p:cNvCxnSpPr>
            <a:cxnSpLocks noChangeShapeType="1"/>
          </p:cNvCxnSpPr>
          <p:nvPr/>
        </p:nvCxnSpPr>
        <p:spPr bwMode="auto">
          <a:xfrm>
            <a:off x="4313238" y="4602163"/>
            <a:ext cx="4106862" cy="11938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573213"/>
            <a:ext cx="50863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#1 - Beverages</a:t>
            </a:r>
            <a:endParaRPr lang="en-US" dirty="0"/>
          </a:p>
        </p:txBody>
      </p:sp>
      <p:pic>
        <p:nvPicPr>
          <p:cNvPr id="11" name="Picture 10" descr="BC6SAT%20ICE_GF12-Front_vending_machines_SHW.jpg"/>
          <p:cNvPicPr>
            <a:picLocks noChangeAspect="1"/>
          </p:cNvPicPr>
          <p:nvPr/>
        </p:nvPicPr>
        <p:blipFill>
          <a:blip r:embed="rId3" cstate="print"/>
          <a:srcRect l="49391" t="22911" r="1854" b="18873"/>
          <a:stretch>
            <a:fillRect/>
          </a:stretch>
        </p:blipFill>
        <p:spPr>
          <a:xfrm>
            <a:off x="5422580" y="1584869"/>
            <a:ext cx="3436024" cy="4430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4" cstate="print"/>
          <a:srcRect r="37367"/>
          <a:stretch>
            <a:fillRect/>
          </a:stretch>
        </p:blipFill>
        <p:spPr bwMode="auto">
          <a:xfrm>
            <a:off x="392113" y="1477963"/>
            <a:ext cx="4841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C6SAT%20ICE_GF12-Front_vending_machines_SHW.jpg"/>
          <p:cNvPicPr>
            <a:picLocks noChangeAspect="1"/>
          </p:cNvPicPr>
          <p:nvPr/>
        </p:nvPicPr>
        <p:blipFill>
          <a:blip r:embed="rId5" cstate="print"/>
          <a:srcRect l="7054" t="2629" r="53960" b="51737"/>
          <a:stretch>
            <a:fillRect/>
          </a:stretch>
        </p:blipFill>
        <p:spPr>
          <a:xfrm>
            <a:off x="5317601" y="1493949"/>
            <a:ext cx="3537024" cy="460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#2 - Snacks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Sources of Foods/Beverages Form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Other Sources of</a:t>
            </a:r>
            <a:br>
              <a:rPr lang="en-US" sz="3200" dirty="0" smtClean="0"/>
            </a:br>
            <a:r>
              <a:rPr lang="en-US" sz="3200" dirty="0" smtClean="0"/>
              <a:t> Foods/Beverages Form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Documents the availability of: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School stores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Snack bars and food carts/kiosks outside the cafeteria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Fundraisers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Other sources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For each available source, documents: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Location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 smtClean="0"/>
              <a:t>Types of items available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Vending machines and food served in the cafeteria should NOT be included in this form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4175" y="-38342"/>
            <a:ext cx="8448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Filling in the Form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52475" y="79375"/>
            <a:ext cx="184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arrow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752475" y="79375"/>
            <a:ext cx="184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arrow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147" y="2329136"/>
            <a:ext cx="8537808" cy="36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Down Arrow Callout 21"/>
          <p:cNvSpPr>
            <a:spLocks noChangeArrowheads="1"/>
          </p:cNvSpPr>
          <p:nvPr/>
        </p:nvSpPr>
        <p:spPr bwMode="auto">
          <a:xfrm>
            <a:off x="4249563" y="1466491"/>
            <a:ext cx="3930650" cy="1259456"/>
          </a:xfrm>
          <a:prstGeom prst="downArrowCallout">
            <a:avLst>
              <a:gd name="adj1" fmla="val 25001"/>
              <a:gd name="adj2" fmla="val 25001"/>
              <a:gd name="adj3" fmla="val 25000"/>
              <a:gd name="adj4" fmla="val 6497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1500" dirty="0">
                <a:latin typeface="Arial" charset="0"/>
              </a:rPr>
              <a:t>Note that the column headings on this form refer to specific types of food sources, not individual vending machines</a:t>
            </a:r>
          </a:p>
          <a:p>
            <a:pPr eaLnBrk="0" hangingPunct="0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8" name="Left Arrow Callout 27"/>
          <p:cNvSpPr/>
          <p:nvPr/>
        </p:nvSpPr>
        <p:spPr bwMode="auto">
          <a:xfrm>
            <a:off x="4932087" y="4688403"/>
            <a:ext cx="3752850" cy="1009650"/>
          </a:xfrm>
          <a:prstGeom prst="leftArrowCallou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500" dirty="0">
                <a:latin typeface="+mj-lt"/>
              </a:rPr>
              <a:t>Also note that you do not need to enter counts, simply check the box if the item is available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Food Source Locations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8916" y="1503742"/>
          <a:ext cx="8278985" cy="442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420813"/>
            <a:ext cx="4476751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797425" y="1514475"/>
            <a:ext cx="4325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/>
              <a:t>Carefully review all of your entries on both forms to be sure they are complete and accurate</a:t>
            </a:r>
          </a:p>
          <a:p>
            <a:endParaRPr lang="en-US"/>
          </a:p>
          <a:p>
            <a:pPr>
              <a:buFont typeface="Wingdings" pitchFamily="2" charset="2"/>
              <a:buChar char="ü"/>
            </a:pPr>
            <a:r>
              <a:rPr lang="en-US"/>
              <a:t>Check that the sum of items in each vending machine matches your entry for “the # of front slots that are filled”</a:t>
            </a:r>
          </a:p>
          <a:p>
            <a:endParaRPr lang="en-US"/>
          </a:p>
          <a:p>
            <a:pPr>
              <a:buFont typeface="Wingdings" pitchFamily="2" charset="2"/>
              <a:buChar char="ü"/>
            </a:pPr>
            <a:r>
              <a:rPr lang="en-US"/>
              <a:t>Be sure you have filled in your name and other important contact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Before You Return Your Forms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22338" y="4648200"/>
            <a:ext cx="1406525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</a:rPr>
              <a:t>3+1+1+2+1+1=</a:t>
            </a:r>
            <a:r>
              <a:rPr lang="en-US" sz="2000" b="1" dirty="0">
                <a:solidFill>
                  <a:schemeClr val="bg2"/>
                </a:solidFill>
              </a:rPr>
              <a:t>9</a:t>
            </a:r>
          </a:p>
        </p:txBody>
      </p:sp>
      <p:cxnSp>
        <p:nvCxnSpPr>
          <p:cNvPr id="20492" name="Elbow Connector 43"/>
          <p:cNvCxnSpPr>
            <a:cxnSpLocks noChangeShapeType="1"/>
          </p:cNvCxnSpPr>
          <p:nvPr/>
        </p:nvCxnSpPr>
        <p:spPr bwMode="auto">
          <a:xfrm rot="5400000" flipH="1" flipV="1">
            <a:off x="2083594" y="2712244"/>
            <a:ext cx="1587500" cy="2322512"/>
          </a:xfrm>
          <a:prstGeom prst="curvedConnector2">
            <a:avLst/>
          </a:prstGeom>
          <a:ln>
            <a:solidFill>
              <a:schemeClr val="bg2"/>
            </a:solidFill>
            <a:prstDash val="lgDash"/>
            <a:headEnd type="none" w="sm" len="sm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4038600" y="2971800"/>
            <a:ext cx="242888" cy="1524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" name="Left Brace 71"/>
          <p:cNvSpPr/>
          <p:nvPr/>
        </p:nvSpPr>
        <p:spPr bwMode="auto">
          <a:xfrm>
            <a:off x="2379663" y="3705225"/>
            <a:ext cx="1671637" cy="2286000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Returning Your Completed Forms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36879" y="17447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Role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020888"/>
            <a:ext cx="8242300" cy="30178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Complete two forms for your school about: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Vending machines</a:t>
            </a:r>
          </a:p>
          <a:p>
            <a:pPr lvl="2">
              <a:defRPr/>
            </a:pPr>
            <a:r>
              <a:rPr lang="en-US" dirty="0" smtClean="0"/>
              <a:t>Other sources of foods and beverages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Please complete both forms within one week of receiving your email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Fax completed forms back to Mathematica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Thank you very much!</a:t>
            </a:r>
            <a:endParaRPr lang="en-US" sz="3600" dirty="0"/>
          </a:p>
        </p:txBody>
      </p:sp>
      <p:pic>
        <p:nvPicPr>
          <p:cNvPr id="8" name="Picture Placeholder 7" descr="051201_school_soda_hmed_hmedi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39" r="4839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143000" y="6096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Goals Of This Training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04813" y="1893888"/>
            <a:ext cx="3973512" cy="3257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b="0" dirty="0" smtClean="0"/>
              <a:t>Introduce the two data collection forms</a:t>
            </a:r>
          </a:p>
          <a:p>
            <a:pPr eaLnBrk="1" hangingPunct="1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b="0" dirty="0" smtClean="0"/>
              <a:t>Clarify the types of information to be collected </a:t>
            </a:r>
          </a:p>
          <a:p>
            <a:pPr eaLnBrk="1" hangingPunct="1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b="0" dirty="0" smtClean="0"/>
              <a:t>Provide guidance about how to complete the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2788" y="5113338"/>
            <a:ext cx="4224337" cy="74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Please have the forms in front of you as you go through the rest of this document!</a:t>
            </a:r>
          </a:p>
        </p:txBody>
      </p:sp>
      <p:pic>
        <p:nvPicPr>
          <p:cNvPr id="5126" name="Picture 8" descr="nutrition5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2043113"/>
            <a:ext cx="3298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Vending Machine Form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Vending Machine Form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Collects information about every machine available to students during the school day (including before or after school), including:</a:t>
            </a:r>
          </a:p>
          <a:p>
            <a:pPr>
              <a:defRPr/>
            </a:pP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Location</a:t>
            </a:r>
          </a:p>
          <a:p>
            <a:pPr lvl="2">
              <a:defRPr/>
            </a:pPr>
            <a:r>
              <a:rPr lang="en-US" sz="2400" dirty="0" smtClean="0"/>
              <a:t>Type of machine</a:t>
            </a:r>
          </a:p>
          <a:p>
            <a:pPr lvl="2">
              <a:defRPr/>
            </a:pPr>
            <a:r>
              <a:rPr lang="en-US" sz="2400" dirty="0" smtClean="0"/>
              <a:t>Capacity/size of machine</a:t>
            </a:r>
          </a:p>
          <a:p>
            <a:pPr lvl="2">
              <a:defRPr/>
            </a:pPr>
            <a:r>
              <a:rPr lang="en-US" sz="2400" dirty="0" smtClean="0"/>
              <a:t>Contents (types of items available)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Separate sections for: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Beverage machines</a:t>
            </a:r>
          </a:p>
          <a:p>
            <a:pPr lvl="2">
              <a:defRPr/>
            </a:pPr>
            <a:r>
              <a:rPr lang="en-US" sz="2400" dirty="0" smtClean="0"/>
              <a:t>Snack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8" y="2859088"/>
            <a:ext cx="825182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576763" y="2867025"/>
            <a:ext cx="939800" cy="2832100"/>
          </a:xfrm>
          <a:prstGeom prst="ellipse">
            <a:avLst/>
          </a:prstGeom>
          <a:noFill/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Filling in the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23863" y="1855788"/>
            <a:ext cx="8526462" cy="1133475"/>
          </a:xfrm>
        </p:spPr>
        <p:txBody>
          <a:bodyPr/>
          <a:lstStyle/>
          <a:p>
            <a:pPr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8198" name="Down Arrow Callout 5"/>
          <p:cNvSpPr>
            <a:spLocks noChangeArrowheads="1"/>
          </p:cNvSpPr>
          <p:nvPr/>
        </p:nvSpPr>
        <p:spPr bwMode="auto">
          <a:xfrm>
            <a:off x="2832100" y="1647825"/>
            <a:ext cx="4418013" cy="1149350"/>
          </a:xfrm>
          <a:prstGeom prst="downArrowCallout">
            <a:avLst>
              <a:gd name="adj1" fmla="val 27833"/>
              <a:gd name="adj2" fmla="val 27797"/>
              <a:gd name="adj3" fmla="val 25000"/>
              <a:gd name="adj4" fmla="val 6497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000"/>
              <a:t>Each column should contain information for only one vending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Vending Machine Locations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80066" y="1436915"/>
          <a:ext cx="6563934" cy="464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8763" y="3279775"/>
            <a:ext cx="1957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For each machine, choose only ONE location:</a:t>
            </a:r>
          </a:p>
        </p:txBody>
      </p:sp>
      <p:cxnSp>
        <p:nvCxnSpPr>
          <p:cNvPr id="9221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1789907" y="2253456"/>
            <a:ext cx="889000" cy="579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2" name="Straight Arrow Connector 6"/>
          <p:cNvCxnSpPr>
            <a:cxnSpLocks noChangeShapeType="1"/>
          </p:cNvCxnSpPr>
          <p:nvPr/>
        </p:nvCxnSpPr>
        <p:spPr bwMode="auto">
          <a:xfrm flipV="1">
            <a:off x="2009775" y="3219450"/>
            <a:ext cx="539750" cy="3476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3" name="Straight Arrow Connector 14"/>
          <p:cNvCxnSpPr>
            <a:cxnSpLocks noChangeShapeType="1"/>
          </p:cNvCxnSpPr>
          <p:nvPr/>
        </p:nvCxnSpPr>
        <p:spPr bwMode="auto">
          <a:xfrm>
            <a:off x="1970088" y="4070350"/>
            <a:ext cx="592137" cy="295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4" name="Straight Arrow Connector 16"/>
          <p:cNvCxnSpPr>
            <a:cxnSpLocks noChangeShapeType="1"/>
          </p:cNvCxnSpPr>
          <p:nvPr/>
        </p:nvCxnSpPr>
        <p:spPr bwMode="auto">
          <a:xfrm>
            <a:off x="1782763" y="4830763"/>
            <a:ext cx="766762" cy="7207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 cstate="print"/>
          <a:srcRect r="-459"/>
          <a:stretch>
            <a:fillRect/>
          </a:stretch>
        </p:blipFill>
        <p:spPr bwMode="auto">
          <a:xfrm>
            <a:off x="4618038" y="3763963"/>
            <a:ext cx="452596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1539875"/>
            <a:ext cx="4572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Vending Machine Type</a:t>
            </a:r>
            <a:br>
              <a:rPr lang="en-US" smtClean="0"/>
            </a:br>
            <a:r>
              <a:rPr lang="en-US" sz="2000" smtClean="0"/>
              <a:t>(Use only for combination beverage and snack machines)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128713" y="4148138"/>
            <a:ext cx="3246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Step 2:</a:t>
            </a:r>
          </a:p>
          <a:p>
            <a:r>
              <a:rPr lang="en-US" sz="1400">
                <a:latin typeface="Arial" charset="0"/>
              </a:rPr>
              <a:t>In Section B (Snack Machines), check the box for “Machine Type” to indicate that the machine includes both beverages and snacks. Then record information about the snacks in the machine. 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5556250" y="1604963"/>
            <a:ext cx="3051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Step 1:</a:t>
            </a:r>
          </a:p>
          <a:p>
            <a:r>
              <a:rPr lang="en-US" sz="1400">
                <a:latin typeface="Arial" charset="0"/>
              </a:rPr>
              <a:t>In Section A (Beverage Machines), check the box for “Machine Type” to indicate that the machine includes both beverages and snacks.  Then record information about  the beverages in the machine.</a:t>
            </a:r>
          </a:p>
        </p:txBody>
      </p:sp>
      <p:cxnSp>
        <p:nvCxnSpPr>
          <p:cNvPr id="10247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4324350" y="2408238"/>
            <a:ext cx="1177925" cy="111442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248" name="Straight Arrow Connector 17"/>
          <p:cNvCxnSpPr>
            <a:cxnSpLocks noChangeShapeType="1"/>
          </p:cNvCxnSpPr>
          <p:nvPr/>
        </p:nvCxnSpPr>
        <p:spPr bwMode="auto">
          <a:xfrm>
            <a:off x="4375150" y="4922838"/>
            <a:ext cx="4311650" cy="8382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7245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Vending Machine Capacity/Size:</a:t>
            </a:r>
            <a:br>
              <a:rPr lang="en-US" smtClean="0"/>
            </a:br>
            <a:r>
              <a:rPr lang="en-US" smtClean="0"/>
              <a:t>If Slots Are Not Visible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236663" y="1633538"/>
            <a:ext cx="8242301" cy="669925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If slots are not visible, enter the number                                                                 of buttons THAT ARE NOT SOLD OUT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1133475" y="4768850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This machine has eight buttons.  None are sold out.</a:t>
            </a:r>
          </a:p>
        </p:txBody>
      </p:sp>
      <p:pic>
        <p:nvPicPr>
          <p:cNvPr id="11270" name="Picture 12" descr="Can%20Soda%20Machine.jpg"/>
          <p:cNvPicPr>
            <a:picLocks noChangeAspect="1"/>
          </p:cNvPicPr>
          <p:nvPr/>
        </p:nvPicPr>
        <p:blipFill>
          <a:blip r:embed="rId3" cstate="print"/>
          <a:srcRect l="2805" t="11086" r="21358" b="20967"/>
          <a:stretch>
            <a:fillRect/>
          </a:stretch>
        </p:blipFill>
        <p:spPr bwMode="auto">
          <a:xfrm>
            <a:off x="5632450" y="1958975"/>
            <a:ext cx="331311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1" name="Straight Arrow Connector 15"/>
          <p:cNvCxnSpPr>
            <a:cxnSpLocks noChangeShapeType="1"/>
          </p:cNvCxnSpPr>
          <p:nvPr/>
        </p:nvCxnSpPr>
        <p:spPr bwMode="auto">
          <a:xfrm flipV="1">
            <a:off x="4602163" y="4165600"/>
            <a:ext cx="3484562" cy="1122363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1272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4008437" y="4130676"/>
            <a:ext cx="1782763" cy="56356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TANDARD POWERPOINT&amp;#x0D;&amp;#x0A;TEMPLATE DESIGN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edical Conditions Affecting All Persons&amp;#x0D;&amp;#x0A;with a Major Activity Limitation&amp;quot;&quot;/&gt;&lt;property id=&quot;20307&quot; value=&quot;265&quot;/&gt;&lt;/object&gt;&lt;object type=&quot;3&quot; unique_id=&quot;10006&quot;&gt;&lt;property id=&quot;20148&quot; value=&quot;5&quot;/&gt;&lt;property id=&quot;20300&quot; value=&quot;Slide 3 - &amp;quot;Upward Bound Grantees’ Reports&amp;#x0D;&amp;#x0A;of Parent-Involvement Activities&amp;quot;&quot;/&gt;&lt;property id=&quot;20307&quot; value=&quot;275&quot;/&gt;&lt;/object&gt;&lt;object type=&quot;3&quot; unique_id=&quot;10007&quot;&gt;&lt;property id=&quot;20148&quot; value=&quot;5&quot;/&gt;&lt;property id=&quot;20300&quot; value=&quot;Slide 4 - &amp;quot;Households with No Income and Households Receiving UI Benefits by Eligibility &amp;quot;&quot;/&gt;&lt;property id=&quot;20307&quot; value=&quot;267&quot;/&gt;&lt;/object&gt;&lt;object type=&quot;3&quot; unique_id=&quot;10008&quot;&gt;&lt;property id=&quot;20148&quot; value=&quot;5&quot;/&gt;&lt;property id=&quot;20300&quot; value=&quot;Slide 5 - &amp;quot;Finalizing Your Overheads 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Changing Slice or Bar Colors &amp;quot;&quot;/&gt;&lt;property id=&quot;20307&quot; value=&quot;276&quot;/&gt;&lt;/object&gt;&lt;object type=&quot;3&quot; unique_id=&quot;10010&quot;&gt;&lt;property id=&quot;20148&quot; value=&quot;5&quot;/&gt;&lt;property id=&quot;20300&quot; value=&quot;Slide 7 - &amp;quot;Alleviating Text Fatigue&amp;quot;&quot;/&gt;&lt;property id=&quot;20307&quot; value=&quot;277&quot;/&gt;&lt;/object&gt;&lt;object type=&quot;3&quot; unique_id=&quot;10011&quot;&gt;&lt;property id=&quot;20148&quot; value=&quot;5&quot;/&gt;&lt;property id=&quot;20300&quot; value=&quot;Slide 8 - &amp;quot;Quarterly Revenues by Department&amp;quot;&quot;/&gt;&lt;property id=&quot;20307&quot; value=&quot;270&quot;/&gt;&lt;/object&gt;&lt;/object&gt;&lt;/object&gt;&lt;/database&gt;"/>
</p:tagLst>
</file>

<file path=ppt/theme/theme1.xml><?xml version="1.0" encoding="utf-8"?>
<a:theme xmlns:a="http://schemas.openxmlformats.org/drawingml/2006/main" name="PP Red Gradient">
  <a:themeElements>
    <a:clrScheme name="Default Design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8629A58EB224A8D91AFA5AEF71FB1" ma:contentTypeVersion="0" ma:contentTypeDescription="Create a new document." ma:contentTypeScope="" ma:versionID="a725c14d2e10e54c365c4a7112bda0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E6B460-978E-4382-B27D-F2A8DC17E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06BCFC-FA23-4E7C-9FB6-B6461BABE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FF847-09C7-43D3-9104-A05B4142593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Red Gradient</Template>
  <TotalTime>3656</TotalTime>
  <Words>819</Words>
  <Application>Microsoft Office PowerPoint</Application>
  <PresentationFormat>On-screen Show (4:3)</PresentationFormat>
  <Paragraphs>125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 Red Gradient</vt:lpstr>
      <vt:lpstr>School Nutrition and Meal Cost Study (SNMCS)</vt:lpstr>
      <vt:lpstr>Your Role</vt:lpstr>
      <vt:lpstr>Goals Of This Training</vt:lpstr>
      <vt:lpstr>Vending Machine Form</vt:lpstr>
      <vt:lpstr>Vending Machine Form </vt:lpstr>
      <vt:lpstr>Filling in the Form</vt:lpstr>
      <vt:lpstr>Vending Machine Locations</vt:lpstr>
      <vt:lpstr>Vending Machine Type (Use only for combination beverage and snack machines)</vt:lpstr>
      <vt:lpstr>Vending Machine Capacity/Size: If Slots Are Not Visible</vt:lpstr>
      <vt:lpstr>Vending Machine Capacity/Size: If Slots Are Visible</vt:lpstr>
      <vt:lpstr>Vending Machine Contents </vt:lpstr>
      <vt:lpstr>Example #1 - Beverages</vt:lpstr>
      <vt:lpstr>Example #2 - Snacks</vt:lpstr>
      <vt:lpstr>Other Sources of Foods/Beverages Form</vt:lpstr>
      <vt:lpstr>Other Sources of  Foods/Beverages Form </vt:lpstr>
      <vt:lpstr>Filling in the Form</vt:lpstr>
      <vt:lpstr>Other Food Source Locations</vt:lpstr>
      <vt:lpstr>Before You Return Your Forms</vt:lpstr>
      <vt:lpstr>Returning Your Completed Forms</vt:lpstr>
      <vt:lpstr>Thank you very much!</vt:lpstr>
    </vt:vector>
  </TitlesOfParts>
  <Company>Mathematica,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 DESIGNS</dc:title>
  <dc:creator>AKelly</dc:creator>
  <cp:lastModifiedBy>LocalAdmin</cp:lastModifiedBy>
  <cp:revision>355</cp:revision>
  <cp:lastPrinted>2006-02-27T16:31:10Z</cp:lastPrinted>
  <dcterms:created xsi:type="dcterms:W3CDTF">2008-10-24T19:55:24Z</dcterms:created>
  <dcterms:modified xsi:type="dcterms:W3CDTF">2014-03-07T21:39:36Z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