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3" r:id="rId2"/>
    <p:sldMasterId id="2147483683" r:id="rId3"/>
  </p:sldMasterIdLst>
  <p:notesMasterIdLst>
    <p:notesMasterId r:id="rId5"/>
  </p:notesMasterIdLst>
  <p:handoutMasterIdLst>
    <p:handoutMasterId r:id="rId6"/>
  </p:handoutMasterIdLst>
  <p:sldIdLst>
    <p:sldId id="275" r:id="rId4"/>
  </p:sldIdLst>
  <p:sldSz cx="9144000" cy="6858000" type="screen4x3"/>
  <p:notesSz cx="7010400" cy="9296400"/>
  <p:custDataLst>
    <p:tags r:id="rId7"/>
  </p:custDataLst>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a McNaughton" initials="CRM" lastIdx="1" clrIdx="0"/>
  <p:cmAuthor id="1" name="Orr, Maureen F. (ATSDR/DTHHS/EHSB)" initials="OMF(" lastIdx="8" clrIdx="1"/>
  <p:cmAuthor id="2" name="Rebecca Smartis" initials="RS" lastIdx="16" clrIdx="2"/>
  <p:cmAuthor id="3" name="OS Reviewer" initials="OS"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B579"/>
    <a:srgbClr val="99CC00"/>
    <a:srgbClr val="FF5555"/>
    <a:srgbClr val="EEB111"/>
    <a:srgbClr val="3333CC"/>
    <a:srgbClr val="808080"/>
    <a:srgbClr val="CC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7160" autoAdjust="0"/>
  </p:normalViewPr>
  <p:slideViewPr>
    <p:cSldViewPr>
      <p:cViewPr>
        <p:scale>
          <a:sx n="118" d="100"/>
          <a:sy n="118" d="100"/>
        </p:scale>
        <p:origin x="-58" y="9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78AF05-B1A7-42DD-BD41-4752512415F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35854581-A235-4890-9AE9-A73978412211}">
      <dgm:prSet phldrT="[Text]"/>
      <dgm:spPr>
        <a:solidFill>
          <a:schemeClr val="accent1">
            <a:hueOff val="0"/>
            <a:satOff val="0"/>
            <a:lumOff val="0"/>
          </a:schemeClr>
        </a:solidFill>
        <a:ln>
          <a:solidFill>
            <a:schemeClr val="tx1"/>
          </a:solidFill>
        </a:ln>
      </dgm:spPr>
      <dgm:t>
        <a:bodyPr/>
        <a:lstStyle/>
        <a:p>
          <a:r>
            <a:rPr lang="en-US" b="1" dirty="0">
              <a:solidFill>
                <a:schemeClr val="tx2"/>
              </a:solidFill>
            </a:rPr>
            <a:t>Chemical incident occurs</a:t>
          </a:r>
        </a:p>
      </dgm:t>
    </dgm:pt>
    <dgm:pt modelId="{46D06F48-6F37-48DE-8B95-9367022A7898}" type="parTrans" cxnId="{66F891B5-7510-4D19-8122-829541F900B2}">
      <dgm:prSet/>
      <dgm:spPr/>
      <dgm:t>
        <a:bodyPr/>
        <a:lstStyle/>
        <a:p>
          <a:endParaRPr lang="en-US"/>
        </a:p>
      </dgm:t>
    </dgm:pt>
    <dgm:pt modelId="{3BA3235C-E703-4658-B8A4-397B97ED0610}" type="sibTrans" cxnId="{66F891B5-7510-4D19-8122-829541F900B2}">
      <dgm:prSet/>
      <dgm:spPr>
        <a:ln w="19050">
          <a:solidFill>
            <a:schemeClr val="tx1"/>
          </a:solidFill>
        </a:ln>
      </dgm:spPr>
      <dgm:t>
        <a:bodyPr/>
        <a:lstStyle/>
        <a:p>
          <a:endParaRPr lang="en-US"/>
        </a:p>
      </dgm:t>
    </dgm:pt>
    <dgm:pt modelId="{769648BF-4E28-4AF7-81A8-14D2BAD92445}">
      <dgm:prSet/>
      <dgm:spPr>
        <a:ln>
          <a:solidFill>
            <a:schemeClr val="tx1"/>
          </a:solidFill>
        </a:ln>
      </dgm:spPr>
      <dgm:t>
        <a:bodyPr/>
        <a:lstStyle/>
        <a:p>
          <a:r>
            <a:rPr lang="en-US" b="1" dirty="0">
              <a:solidFill>
                <a:schemeClr val="tx2"/>
              </a:solidFill>
            </a:rPr>
            <a:t>State </a:t>
          </a:r>
          <a:r>
            <a:rPr lang="en-US" b="1" dirty="0" smtClean="0">
              <a:solidFill>
                <a:schemeClr val="tx2"/>
              </a:solidFill>
            </a:rPr>
            <a:t>Coordinator enters existing </a:t>
          </a:r>
          <a:r>
            <a:rPr lang="en-US" b="1" dirty="0">
              <a:solidFill>
                <a:schemeClr val="tx2"/>
              </a:solidFill>
            </a:rPr>
            <a:t>data into NTSIP web-based portal within 48 hours of incident</a:t>
          </a:r>
        </a:p>
      </dgm:t>
    </dgm:pt>
    <dgm:pt modelId="{BD1A660B-8EF4-4274-ADE4-BA434F49173E}" type="parTrans" cxnId="{51212855-45E9-4BDD-AB58-D52CAD6617E0}">
      <dgm:prSet/>
      <dgm:spPr/>
      <dgm:t>
        <a:bodyPr/>
        <a:lstStyle/>
        <a:p>
          <a:endParaRPr lang="en-US"/>
        </a:p>
      </dgm:t>
    </dgm:pt>
    <dgm:pt modelId="{17DAA5B2-80A3-4437-BB5E-E584CD18A0A0}" type="sibTrans" cxnId="{51212855-45E9-4BDD-AB58-D52CAD6617E0}">
      <dgm:prSet/>
      <dgm:spPr>
        <a:ln w="19050">
          <a:solidFill>
            <a:schemeClr val="tx1"/>
          </a:solidFill>
        </a:ln>
      </dgm:spPr>
      <dgm:t>
        <a:bodyPr/>
        <a:lstStyle/>
        <a:p>
          <a:endParaRPr lang="en-US"/>
        </a:p>
      </dgm:t>
    </dgm:pt>
    <dgm:pt modelId="{9A85768B-6F3E-460D-9BA7-CE7857287851}">
      <dgm:prSet/>
      <dgm:spPr>
        <a:ln>
          <a:solidFill>
            <a:schemeClr val="tx1"/>
          </a:solidFill>
        </a:ln>
      </dgm:spPr>
      <dgm:t>
        <a:bodyPr/>
        <a:lstStyle/>
        <a:p>
          <a:pPr>
            <a:spcAft>
              <a:spcPts val="0"/>
            </a:spcAft>
          </a:pPr>
          <a:r>
            <a:rPr lang="en-US" b="1" dirty="0">
              <a:solidFill>
                <a:schemeClr val="tx2"/>
              </a:solidFill>
            </a:rPr>
            <a:t>State </a:t>
          </a:r>
          <a:r>
            <a:rPr lang="en-US" b="1" dirty="0" smtClean="0">
              <a:solidFill>
                <a:schemeClr val="tx2"/>
              </a:solidFill>
            </a:rPr>
            <a:t>Coordinator alerts other entities and gathers </a:t>
          </a:r>
          <a:r>
            <a:rPr lang="en-US" b="1" dirty="0">
              <a:solidFill>
                <a:schemeClr val="tx2"/>
              </a:solidFill>
            </a:rPr>
            <a:t>additional information on </a:t>
          </a:r>
          <a:r>
            <a:rPr lang="en-US" b="1" dirty="0" smtClean="0">
              <a:solidFill>
                <a:schemeClr val="tx2"/>
              </a:solidFill>
            </a:rPr>
            <a:t>incident by phone or e-mail. Provides support if necessary.</a:t>
          </a:r>
        </a:p>
        <a:p>
          <a:pPr>
            <a:spcAft>
              <a:spcPts val="0"/>
            </a:spcAft>
          </a:pPr>
          <a:r>
            <a:rPr lang="en-US" b="1" dirty="0" smtClean="0">
              <a:solidFill>
                <a:schemeClr val="tx2"/>
              </a:solidFill>
            </a:rPr>
            <a:t>(e.g. GIS mapping, chemical fact sheets, etc.) </a:t>
          </a:r>
          <a:endParaRPr lang="en-US" b="1" dirty="0">
            <a:solidFill>
              <a:schemeClr val="tx2"/>
            </a:solidFill>
          </a:endParaRPr>
        </a:p>
      </dgm:t>
    </dgm:pt>
    <dgm:pt modelId="{F103D749-0732-4EB4-BCE2-06E1EA2A5070}" type="parTrans" cxnId="{DFB83705-4D32-4039-A3B6-156D9699412C}">
      <dgm:prSet/>
      <dgm:spPr/>
      <dgm:t>
        <a:bodyPr/>
        <a:lstStyle/>
        <a:p>
          <a:endParaRPr lang="en-US"/>
        </a:p>
      </dgm:t>
    </dgm:pt>
    <dgm:pt modelId="{05354CAA-22D3-4929-B116-68249526DFC6}" type="sibTrans" cxnId="{DFB83705-4D32-4039-A3B6-156D9699412C}">
      <dgm:prSet/>
      <dgm:spPr>
        <a:ln w="19050">
          <a:solidFill>
            <a:schemeClr val="tx1"/>
          </a:solidFill>
        </a:ln>
      </dgm:spPr>
      <dgm:t>
        <a:bodyPr/>
        <a:lstStyle/>
        <a:p>
          <a:endParaRPr lang="en-US"/>
        </a:p>
      </dgm:t>
    </dgm:pt>
    <dgm:pt modelId="{0B097C12-7787-4985-A62E-F0802A118551}">
      <dgm:prSet/>
      <dgm:spPr>
        <a:ln>
          <a:solidFill>
            <a:schemeClr val="tx1"/>
          </a:solidFill>
        </a:ln>
      </dgm:spPr>
      <dgm:t>
        <a:bodyPr/>
        <a:lstStyle/>
        <a:p>
          <a:r>
            <a:rPr lang="en-US" b="1" dirty="0">
              <a:solidFill>
                <a:schemeClr val="tx2"/>
              </a:solidFill>
            </a:rPr>
            <a:t>State </a:t>
          </a:r>
          <a:r>
            <a:rPr lang="en-US" b="1" dirty="0" smtClean="0">
              <a:solidFill>
                <a:schemeClr val="tx2"/>
              </a:solidFill>
            </a:rPr>
            <a:t>Coordinator updates </a:t>
          </a:r>
          <a:r>
            <a:rPr lang="en-US" b="1" dirty="0">
              <a:solidFill>
                <a:schemeClr val="tx2"/>
              </a:solidFill>
            </a:rPr>
            <a:t>web-based portal with additional incident </a:t>
          </a:r>
          <a:r>
            <a:rPr lang="en-US" b="1" dirty="0" smtClean="0">
              <a:solidFill>
                <a:schemeClr val="tx2"/>
              </a:solidFill>
            </a:rPr>
            <a:t>information and makes final decision on whether incident qualifies for NTSIP surveillance</a:t>
          </a:r>
          <a:endParaRPr lang="en-US" b="1" dirty="0">
            <a:solidFill>
              <a:schemeClr val="tx2"/>
            </a:solidFill>
          </a:endParaRPr>
        </a:p>
      </dgm:t>
    </dgm:pt>
    <dgm:pt modelId="{5ADB1252-CE3C-415A-ADB3-55852250AC7D}" type="parTrans" cxnId="{C781C3D6-5827-450A-A09F-B01D1B166342}">
      <dgm:prSet/>
      <dgm:spPr/>
      <dgm:t>
        <a:bodyPr/>
        <a:lstStyle/>
        <a:p>
          <a:endParaRPr lang="en-US"/>
        </a:p>
      </dgm:t>
    </dgm:pt>
    <dgm:pt modelId="{5B35A37F-C05D-4DEB-A566-9F3C008892FB}" type="sibTrans" cxnId="{C781C3D6-5827-450A-A09F-B01D1B166342}">
      <dgm:prSet/>
      <dgm:spPr>
        <a:ln w="19050">
          <a:solidFill>
            <a:schemeClr val="tx1"/>
          </a:solidFill>
        </a:ln>
      </dgm:spPr>
      <dgm:t>
        <a:bodyPr/>
        <a:lstStyle/>
        <a:p>
          <a:endParaRPr lang="en-US"/>
        </a:p>
      </dgm:t>
    </dgm:pt>
    <dgm:pt modelId="{1CB37E0B-0336-4CE8-9C65-EF4A6B1D38D5}">
      <dgm:prSet/>
      <dgm:spPr>
        <a:ln>
          <a:solidFill>
            <a:schemeClr val="tx1"/>
          </a:solidFill>
        </a:ln>
      </dgm:spPr>
      <dgm:t>
        <a:bodyPr/>
        <a:lstStyle/>
        <a:p>
          <a:r>
            <a:rPr lang="en-US" b="1" dirty="0" smtClean="0">
              <a:solidFill>
                <a:schemeClr val="tx2"/>
              </a:solidFill>
            </a:rPr>
            <a:t>State Coordinator contacts follow-up sources again if necessary to offer assistance and make sure incident </a:t>
          </a:r>
          <a:r>
            <a:rPr lang="en-US" b="1" dirty="0">
              <a:solidFill>
                <a:schemeClr val="tx2"/>
              </a:solidFill>
            </a:rPr>
            <a:t>was </a:t>
          </a:r>
          <a:r>
            <a:rPr lang="en-US" b="1" dirty="0" smtClean="0">
              <a:solidFill>
                <a:schemeClr val="tx2"/>
              </a:solidFill>
            </a:rPr>
            <a:t>remediated properly</a:t>
          </a:r>
          <a:endParaRPr lang="en-US" b="1" dirty="0">
            <a:solidFill>
              <a:schemeClr val="tx2"/>
            </a:solidFill>
          </a:endParaRPr>
        </a:p>
      </dgm:t>
    </dgm:pt>
    <dgm:pt modelId="{1E0D1479-260F-43F8-8451-6EE1D46B44E4}" type="parTrans" cxnId="{50F09A1F-C34A-414D-8866-7E573C093281}">
      <dgm:prSet/>
      <dgm:spPr/>
      <dgm:t>
        <a:bodyPr/>
        <a:lstStyle/>
        <a:p>
          <a:endParaRPr lang="en-US"/>
        </a:p>
      </dgm:t>
    </dgm:pt>
    <dgm:pt modelId="{3A63FDCB-FDF8-4B4A-AA78-04B314825036}" type="sibTrans" cxnId="{50F09A1F-C34A-414D-8866-7E573C093281}">
      <dgm:prSet/>
      <dgm:spPr>
        <a:ln w="19050">
          <a:solidFill>
            <a:schemeClr val="tx1"/>
          </a:solidFill>
        </a:ln>
      </dgm:spPr>
      <dgm:t>
        <a:bodyPr/>
        <a:lstStyle/>
        <a:p>
          <a:endParaRPr lang="en-US"/>
        </a:p>
      </dgm:t>
    </dgm:pt>
    <dgm:pt modelId="{F346F06F-47F8-4FED-9D78-B32A0CE0DFBD}" type="pres">
      <dgm:prSet presAssocID="{6278AF05-B1A7-42DD-BD41-4752512415F1}" presName="linearFlow" presStyleCnt="0">
        <dgm:presLayoutVars>
          <dgm:resizeHandles val="exact"/>
        </dgm:presLayoutVars>
      </dgm:prSet>
      <dgm:spPr/>
      <dgm:t>
        <a:bodyPr/>
        <a:lstStyle/>
        <a:p>
          <a:endParaRPr lang="en-US"/>
        </a:p>
      </dgm:t>
    </dgm:pt>
    <dgm:pt modelId="{5D86EC07-EA94-47D6-BB9C-17D72527C219}" type="pres">
      <dgm:prSet presAssocID="{35854581-A235-4890-9AE9-A73978412211}" presName="node" presStyleLbl="node1" presStyleIdx="0" presStyleCnt="5" custScaleX="106058">
        <dgm:presLayoutVars>
          <dgm:bulletEnabled val="1"/>
        </dgm:presLayoutVars>
      </dgm:prSet>
      <dgm:spPr/>
      <dgm:t>
        <a:bodyPr/>
        <a:lstStyle/>
        <a:p>
          <a:endParaRPr lang="en-US"/>
        </a:p>
      </dgm:t>
    </dgm:pt>
    <dgm:pt modelId="{4EB01A2C-FF95-48DA-9345-BB6F15F51287}" type="pres">
      <dgm:prSet presAssocID="{3BA3235C-E703-4658-B8A4-397B97ED0610}" presName="sibTrans" presStyleLbl="sibTrans2D1" presStyleIdx="0" presStyleCnt="4"/>
      <dgm:spPr/>
      <dgm:t>
        <a:bodyPr/>
        <a:lstStyle/>
        <a:p>
          <a:endParaRPr lang="en-US"/>
        </a:p>
      </dgm:t>
    </dgm:pt>
    <dgm:pt modelId="{EA43646B-5E86-46C0-B322-355BB9A787F0}" type="pres">
      <dgm:prSet presAssocID="{3BA3235C-E703-4658-B8A4-397B97ED0610}" presName="connectorText" presStyleLbl="sibTrans2D1" presStyleIdx="0" presStyleCnt="4"/>
      <dgm:spPr/>
      <dgm:t>
        <a:bodyPr/>
        <a:lstStyle/>
        <a:p>
          <a:endParaRPr lang="en-US"/>
        </a:p>
      </dgm:t>
    </dgm:pt>
    <dgm:pt modelId="{7AB2182D-0927-49F1-A6B5-3BFDE013D6CB}" type="pres">
      <dgm:prSet presAssocID="{769648BF-4E28-4AF7-81A8-14D2BAD92445}" presName="node" presStyleLbl="node1" presStyleIdx="1" presStyleCnt="5" custScaleX="103876" custLinFactNeighborX="865" custLinFactNeighborY="7832">
        <dgm:presLayoutVars>
          <dgm:bulletEnabled val="1"/>
        </dgm:presLayoutVars>
      </dgm:prSet>
      <dgm:spPr/>
      <dgm:t>
        <a:bodyPr/>
        <a:lstStyle/>
        <a:p>
          <a:endParaRPr lang="en-US"/>
        </a:p>
      </dgm:t>
    </dgm:pt>
    <dgm:pt modelId="{4F71C986-3461-4439-81A1-3F8B74EDB435}" type="pres">
      <dgm:prSet presAssocID="{17DAA5B2-80A3-4437-BB5E-E584CD18A0A0}" presName="sibTrans" presStyleLbl="sibTrans2D1" presStyleIdx="1" presStyleCnt="4" custAng="10887358" custFlipVert="1" custFlipHor="1" custScaleX="87464" custScaleY="127259" custLinFactNeighborX="-20822" custLinFactNeighborY="-1698"/>
      <dgm:spPr/>
      <dgm:t>
        <a:bodyPr/>
        <a:lstStyle/>
        <a:p>
          <a:endParaRPr lang="en-US"/>
        </a:p>
      </dgm:t>
    </dgm:pt>
    <dgm:pt modelId="{B40ED3F0-7EA0-4C85-A70E-3CDC55E38D7F}" type="pres">
      <dgm:prSet presAssocID="{17DAA5B2-80A3-4437-BB5E-E584CD18A0A0}" presName="connectorText" presStyleLbl="sibTrans2D1" presStyleIdx="1" presStyleCnt="4"/>
      <dgm:spPr/>
      <dgm:t>
        <a:bodyPr/>
        <a:lstStyle/>
        <a:p>
          <a:endParaRPr lang="en-US"/>
        </a:p>
      </dgm:t>
    </dgm:pt>
    <dgm:pt modelId="{EC083CC5-E76B-42C7-B260-91A6AA2985B0}" type="pres">
      <dgm:prSet presAssocID="{9A85768B-6F3E-460D-9BA7-CE7857287851}" presName="node" presStyleLbl="node1" presStyleIdx="2" presStyleCnt="5" custScaleX="106058">
        <dgm:presLayoutVars>
          <dgm:bulletEnabled val="1"/>
        </dgm:presLayoutVars>
      </dgm:prSet>
      <dgm:spPr/>
      <dgm:t>
        <a:bodyPr/>
        <a:lstStyle/>
        <a:p>
          <a:endParaRPr lang="en-US"/>
        </a:p>
      </dgm:t>
    </dgm:pt>
    <dgm:pt modelId="{5D7CECA7-552B-4C23-B6CF-9321280AE4AF}" type="pres">
      <dgm:prSet presAssocID="{05354CAA-22D3-4929-B116-68249526DFC6}" presName="sibTrans" presStyleLbl="sibTrans2D1" presStyleIdx="2" presStyleCnt="4"/>
      <dgm:spPr/>
      <dgm:t>
        <a:bodyPr/>
        <a:lstStyle/>
        <a:p>
          <a:endParaRPr lang="en-US"/>
        </a:p>
      </dgm:t>
    </dgm:pt>
    <dgm:pt modelId="{FA24AB4A-B551-41FE-91C1-DDD4DFDB17E8}" type="pres">
      <dgm:prSet presAssocID="{05354CAA-22D3-4929-B116-68249526DFC6}" presName="connectorText" presStyleLbl="sibTrans2D1" presStyleIdx="2" presStyleCnt="4"/>
      <dgm:spPr/>
      <dgm:t>
        <a:bodyPr/>
        <a:lstStyle/>
        <a:p>
          <a:endParaRPr lang="en-US"/>
        </a:p>
      </dgm:t>
    </dgm:pt>
    <dgm:pt modelId="{561A388B-0A6B-449F-BEFB-251B820CB823}" type="pres">
      <dgm:prSet presAssocID="{0B097C12-7787-4985-A62E-F0802A118551}" presName="node" presStyleLbl="node1" presStyleIdx="3" presStyleCnt="5">
        <dgm:presLayoutVars>
          <dgm:bulletEnabled val="1"/>
        </dgm:presLayoutVars>
      </dgm:prSet>
      <dgm:spPr/>
      <dgm:t>
        <a:bodyPr/>
        <a:lstStyle/>
        <a:p>
          <a:endParaRPr lang="en-US"/>
        </a:p>
      </dgm:t>
    </dgm:pt>
    <dgm:pt modelId="{911B5F77-B2AB-4FA3-B368-9C623BA4E389}" type="pres">
      <dgm:prSet presAssocID="{5B35A37F-C05D-4DEB-A566-9F3C008892FB}" presName="sibTrans" presStyleLbl="sibTrans2D1" presStyleIdx="3" presStyleCnt="4"/>
      <dgm:spPr/>
      <dgm:t>
        <a:bodyPr/>
        <a:lstStyle/>
        <a:p>
          <a:endParaRPr lang="en-US"/>
        </a:p>
      </dgm:t>
    </dgm:pt>
    <dgm:pt modelId="{AA79DCC3-0F19-4A9D-9BEC-8F7CBE2BB441}" type="pres">
      <dgm:prSet presAssocID="{5B35A37F-C05D-4DEB-A566-9F3C008892FB}" presName="connectorText" presStyleLbl="sibTrans2D1" presStyleIdx="3" presStyleCnt="4"/>
      <dgm:spPr/>
      <dgm:t>
        <a:bodyPr/>
        <a:lstStyle/>
        <a:p>
          <a:endParaRPr lang="en-US"/>
        </a:p>
      </dgm:t>
    </dgm:pt>
    <dgm:pt modelId="{DB288F36-437B-45D7-ABF6-C194067897D5}" type="pres">
      <dgm:prSet presAssocID="{1CB37E0B-0336-4CE8-9C65-EF4A6B1D38D5}" presName="node" presStyleLbl="node1" presStyleIdx="4" presStyleCnt="5">
        <dgm:presLayoutVars>
          <dgm:bulletEnabled val="1"/>
        </dgm:presLayoutVars>
      </dgm:prSet>
      <dgm:spPr/>
      <dgm:t>
        <a:bodyPr/>
        <a:lstStyle/>
        <a:p>
          <a:endParaRPr lang="en-US"/>
        </a:p>
      </dgm:t>
    </dgm:pt>
  </dgm:ptLst>
  <dgm:cxnLst>
    <dgm:cxn modelId="{50F09A1F-C34A-414D-8866-7E573C093281}" srcId="{6278AF05-B1A7-42DD-BD41-4752512415F1}" destId="{1CB37E0B-0336-4CE8-9C65-EF4A6B1D38D5}" srcOrd="4" destOrd="0" parTransId="{1E0D1479-260F-43F8-8451-6EE1D46B44E4}" sibTransId="{3A63FDCB-FDF8-4B4A-AA78-04B314825036}"/>
    <dgm:cxn modelId="{4709DD73-C904-42D9-A555-68DC26E7E5FA}" type="presOf" srcId="{35854581-A235-4890-9AE9-A73978412211}" destId="{5D86EC07-EA94-47D6-BB9C-17D72527C219}" srcOrd="0" destOrd="0" presId="urn:microsoft.com/office/officeart/2005/8/layout/process2"/>
    <dgm:cxn modelId="{51212855-45E9-4BDD-AB58-D52CAD6617E0}" srcId="{6278AF05-B1A7-42DD-BD41-4752512415F1}" destId="{769648BF-4E28-4AF7-81A8-14D2BAD92445}" srcOrd="1" destOrd="0" parTransId="{BD1A660B-8EF4-4274-ADE4-BA434F49173E}" sibTransId="{17DAA5B2-80A3-4437-BB5E-E584CD18A0A0}"/>
    <dgm:cxn modelId="{DFB83705-4D32-4039-A3B6-156D9699412C}" srcId="{6278AF05-B1A7-42DD-BD41-4752512415F1}" destId="{9A85768B-6F3E-460D-9BA7-CE7857287851}" srcOrd="2" destOrd="0" parTransId="{F103D749-0732-4EB4-BCE2-06E1EA2A5070}" sibTransId="{05354CAA-22D3-4929-B116-68249526DFC6}"/>
    <dgm:cxn modelId="{74C0A4F0-5FE6-4AB2-9E0E-AC5FFD5CEE18}" type="presOf" srcId="{0B097C12-7787-4985-A62E-F0802A118551}" destId="{561A388B-0A6B-449F-BEFB-251B820CB823}" srcOrd="0" destOrd="0" presId="urn:microsoft.com/office/officeart/2005/8/layout/process2"/>
    <dgm:cxn modelId="{8F183588-1123-448E-A726-FE5CBD6F3690}" type="presOf" srcId="{6278AF05-B1A7-42DD-BD41-4752512415F1}" destId="{F346F06F-47F8-4FED-9D78-B32A0CE0DFBD}" srcOrd="0" destOrd="0" presId="urn:microsoft.com/office/officeart/2005/8/layout/process2"/>
    <dgm:cxn modelId="{A8B96B95-18E8-4E21-91D2-76ED761B8E03}" type="presOf" srcId="{769648BF-4E28-4AF7-81A8-14D2BAD92445}" destId="{7AB2182D-0927-49F1-A6B5-3BFDE013D6CB}" srcOrd="0" destOrd="0" presId="urn:microsoft.com/office/officeart/2005/8/layout/process2"/>
    <dgm:cxn modelId="{5E6D340A-F7D6-4FDF-AEE0-D22B702FA10A}" type="presOf" srcId="{05354CAA-22D3-4929-B116-68249526DFC6}" destId="{5D7CECA7-552B-4C23-B6CF-9321280AE4AF}" srcOrd="0" destOrd="0" presId="urn:microsoft.com/office/officeart/2005/8/layout/process2"/>
    <dgm:cxn modelId="{E4CA11A8-6870-4DD9-BFC8-30712878EC71}" type="presOf" srcId="{17DAA5B2-80A3-4437-BB5E-E584CD18A0A0}" destId="{4F71C986-3461-4439-81A1-3F8B74EDB435}" srcOrd="0" destOrd="0" presId="urn:microsoft.com/office/officeart/2005/8/layout/process2"/>
    <dgm:cxn modelId="{562CC4C4-9070-46B6-AB8E-A3D2FBA325EC}" type="presOf" srcId="{5B35A37F-C05D-4DEB-A566-9F3C008892FB}" destId="{AA79DCC3-0F19-4A9D-9BEC-8F7CBE2BB441}" srcOrd="1" destOrd="0" presId="urn:microsoft.com/office/officeart/2005/8/layout/process2"/>
    <dgm:cxn modelId="{66F891B5-7510-4D19-8122-829541F900B2}" srcId="{6278AF05-B1A7-42DD-BD41-4752512415F1}" destId="{35854581-A235-4890-9AE9-A73978412211}" srcOrd="0" destOrd="0" parTransId="{46D06F48-6F37-48DE-8B95-9367022A7898}" sibTransId="{3BA3235C-E703-4658-B8A4-397B97ED0610}"/>
    <dgm:cxn modelId="{DB192824-D8BA-45DF-A38A-9AD016E2E95D}" type="presOf" srcId="{05354CAA-22D3-4929-B116-68249526DFC6}" destId="{FA24AB4A-B551-41FE-91C1-DDD4DFDB17E8}" srcOrd="1" destOrd="0" presId="urn:microsoft.com/office/officeart/2005/8/layout/process2"/>
    <dgm:cxn modelId="{0DAD2094-8062-4211-B540-1E5583BEA901}" type="presOf" srcId="{3BA3235C-E703-4658-B8A4-397B97ED0610}" destId="{4EB01A2C-FF95-48DA-9345-BB6F15F51287}" srcOrd="0" destOrd="0" presId="urn:microsoft.com/office/officeart/2005/8/layout/process2"/>
    <dgm:cxn modelId="{9EF20420-5627-49C1-8BCA-D6EACF4FD494}" type="presOf" srcId="{3BA3235C-E703-4658-B8A4-397B97ED0610}" destId="{EA43646B-5E86-46C0-B322-355BB9A787F0}" srcOrd="1" destOrd="0" presId="urn:microsoft.com/office/officeart/2005/8/layout/process2"/>
    <dgm:cxn modelId="{F1693EC9-9F0A-4C83-B8E3-EACB62B37CE6}" type="presOf" srcId="{5B35A37F-C05D-4DEB-A566-9F3C008892FB}" destId="{911B5F77-B2AB-4FA3-B368-9C623BA4E389}" srcOrd="0" destOrd="0" presId="urn:microsoft.com/office/officeart/2005/8/layout/process2"/>
    <dgm:cxn modelId="{E36C4FF2-BAB0-49D0-BC36-00A8D122E898}" type="presOf" srcId="{1CB37E0B-0336-4CE8-9C65-EF4A6B1D38D5}" destId="{DB288F36-437B-45D7-ABF6-C194067897D5}" srcOrd="0" destOrd="0" presId="urn:microsoft.com/office/officeart/2005/8/layout/process2"/>
    <dgm:cxn modelId="{B360BAFA-1428-4430-BB67-B2093DF984E5}" type="presOf" srcId="{9A85768B-6F3E-460D-9BA7-CE7857287851}" destId="{EC083CC5-E76B-42C7-B260-91A6AA2985B0}" srcOrd="0" destOrd="0" presId="urn:microsoft.com/office/officeart/2005/8/layout/process2"/>
    <dgm:cxn modelId="{C781C3D6-5827-450A-A09F-B01D1B166342}" srcId="{6278AF05-B1A7-42DD-BD41-4752512415F1}" destId="{0B097C12-7787-4985-A62E-F0802A118551}" srcOrd="3" destOrd="0" parTransId="{5ADB1252-CE3C-415A-ADB3-55852250AC7D}" sibTransId="{5B35A37F-C05D-4DEB-A566-9F3C008892FB}"/>
    <dgm:cxn modelId="{727C011E-746A-4F3F-8CB2-69598AD8E93D}" type="presOf" srcId="{17DAA5B2-80A3-4437-BB5E-E584CD18A0A0}" destId="{B40ED3F0-7EA0-4C85-A70E-3CDC55E38D7F}" srcOrd="1" destOrd="0" presId="urn:microsoft.com/office/officeart/2005/8/layout/process2"/>
    <dgm:cxn modelId="{5E35B855-9AF2-412B-8A14-8246BE9FDE05}" type="presParOf" srcId="{F346F06F-47F8-4FED-9D78-B32A0CE0DFBD}" destId="{5D86EC07-EA94-47D6-BB9C-17D72527C219}" srcOrd="0" destOrd="0" presId="urn:microsoft.com/office/officeart/2005/8/layout/process2"/>
    <dgm:cxn modelId="{12B967CD-071B-4BF0-8136-8118F311AAB4}" type="presParOf" srcId="{F346F06F-47F8-4FED-9D78-B32A0CE0DFBD}" destId="{4EB01A2C-FF95-48DA-9345-BB6F15F51287}" srcOrd="1" destOrd="0" presId="urn:microsoft.com/office/officeart/2005/8/layout/process2"/>
    <dgm:cxn modelId="{505E21E2-401C-4E57-AFA9-B7F1C9269AB8}" type="presParOf" srcId="{4EB01A2C-FF95-48DA-9345-BB6F15F51287}" destId="{EA43646B-5E86-46C0-B322-355BB9A787F0}" srcOrd="0" destOrd="0" presId="urn:microsoft.com/office/officeart/2005/8/layout/process2"/>
    <dgm:cxn modelId="{92BB40F5-ED1F-4B34-8070-47F549E3EE52}" type="presParOf" srcId="{F346F06F-47F8-4FED-9D78-B32A0CE0DFBD}" destId="{7AB2182D-0927-49F1-A6B5-3BFDE013D6CB}" srcOrd="2" destOrd="0" presId="urn:microsoft.com/office/officeart/2005/8/layout/process2"/>
    <dgm:cxn modelId="{4C5C4A19-6814-416F-A010-B95AB4CBB70F}" type="presParOf" srcId="{F346F06F-47F8-4FED-9D78-B32A0CE0DFBD}" destId="{4F71C986-3461-4439-81A1-3F8B74EDB435}" srcOrd="3" destOrd="0" presId="urn:microsoft.com/office/officeart/2005/8/layout/process2"/>
    <dgm:cxn modelId="{656AA70A-B543-47A0-9028-30B7F6D9B292}" type="presParOf" srcId="{4F71C986-3461-4439-81A1-3F8B74EDB435}" destId="{B40ED3F0-7EA0-4C85-A70E-3CDC55E38D7F}" srcOrd="0" destOrd="0" presId="urn:microsoft.com/office/officeart/2005/8/layout/process2"/>
    <dgm:cxn modelId="{F5C3CF10-212E-4934-ADA7-171E3367D5C0}" type="presParOf" srcId="{F346F06F-47F8-4FED-9D78-B32A0CE0DFBD}" destId="{EC083CC5-E76B-42C7-B260-91A6AA2985B0}" srcOrd="4" destOrd="0" presId="urn:microsoft.com/office/officeart/2005/8/layout/process2"/>
    <dgm:cxn modelId="{4A4E000D-DCB6-4CEC-A0DF-0776772E13F9}" type="presParOf" srcId="{F346F06F-47F8-4FED-9D78-B32A0CE0DFBD}" destId="{5D7CECA7-552B-4C23-B6CF-9321280AE4AF}" srcOrd="5" destOrd="0" presId="urn:microsoft.com/office/officeart/2005/8/layout/process2"/>
    <dgm:cxn modelId="{88BEBD25-656B-4853-8081-9AAD470DEF7A}" type="presParOf" srcId="{5D7CECA7-552B-4C23-B6CF-9321280AE4AF}" destId="{FA24AB4A-B551-41FE-91C1-DDD4DFDB17E8}" srcOrd="0" destOrd="0" presId="urn:microsoft.com/office/officeart/2005/8/layout/process2"/>
    <dgm:cxn modelId="{FBCDC564-F15F-462E-B7B8-174496D22180}" type="presParOf" srcId="{F346F06F-47F8-4FED-9D78-B32A0CE0DFBD}" destId="{561A388B-0A6B-449F-BEFB-251B820CB823}" srcOrd="6" destOrd="0" presId="urn:microsoft.com/office/officeart/2005/8/layout/process2"/>
    <dgm:cxn modelId="{0DD65634-F2F1-451C-B119-B62BF03E3B6B}" type="presParOf" srcId="{F346F06F-47F8-4FED-9D78-B32A0CE0DFBD}" destId="{911B5F77-B2AB-4FA3-B368-9C623BA4E389}" srcOrd="7" destOrd="0" presId="urn:microsoft.com/office/officeart/2005/8/layout/process2"/>
    <dgm:cxn modelId="{BB1DC613-A71E-4B0D-9FD4-1356C66A1FFB}" type="presParOf" srcId="{911B5F77-B2AB-4FA3-B368-9C623BA4E389}" destId="{AA79DCC3-0F19-4A9D-9BEC-8F7CBE2BB441}" srcOrd="0" destOrd="0" presId="urn:microsoft.com/office/officeart/2005/8/layout/process2"/>
    <dgm:cxn modelId="{DC98720A-A63B-4C24-A37A-FB3852F5A03A}" type="presParOf" srcId="{F346F06F-47F8-4FED-9D78-B32A0CE0DFBD}" destId="{DB288F36-437B-45D7-ABF6-C194067897D5}" srcOrd="8" destOrd="0" presId="urn:microsoft.com/office/officeart/2005/8/layout/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6EC07-EA94-47D6-BB9C-17D72527C219}">
      <dsp:nvSpPr>
        <dsp:cNvPr id="0" name=""/>
        <dsp:cNvSpPr/>
      </dsp:nvSpPr>
      <dsp:spPr>
        <a:xfrm>
          <a:off x="1645291" y="643"/>
          <a:ext cx="3192226" cy="752471"/>
        </a:xfrm>
        <a:prstGeom prst="roundRect">
          <a:avLst>
            <a:gd name="adj" fmla="val 10000"/>
          </a:avLst>
        </a:prstGeom>
        <a:solidFill>
          <a:schemeClr val="accent1">
            <a:hueOff val="0"/>
            <a:satOff val="0"/>
            <a:lum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a:solidFill>
                <a:schemeClr val="tx2"/>
              </a:solidFill>
            </a:rPr>
            <a:t>Chemical incident occurs</a:t>
          </a:r>
        </a:p>
      </dsp:txBody>
      <dsp:txXfrm>
        <a:off x="1667330" y="22682"/>
        <a:ext cx="3148148" cy="708393"/>
      </dsp:txXfrm>
    </dsp:sp>
    <dsp:sp modelId="{4EB01A2C-FF95-48DA-9345-BB6F15F51287}">
      <dsp:nvSpPr>
        <dsp:cNvPr id="0" name=""/>
        <dsp:cNvSpPr/>
      </dsp:nvSpPr>
      <dsp:spPr>
        <a:xfrm rot="5322310">
          <a:off x="3104612" y="783504"/>
          <a:ext cx="299619" cy="338612"/>
        </a:xfrm>
        <a:prstGeom prst="rightArrow">
          <a:avLst>
            <a:gd name="adj1" fmla="val 60000"/>
            <a:gd name="adj2" fmla="val 50000"/>
          </a:avLst>
        </a:prstGeom>
        <a:solidFill>
          <a:schemeClr val="accent1">
            <a:tint val="60000"/>
            <a:hueOff val="0"/>
            <a:satOff val="0"/>
            <a:lumOff val="0"/>
            <a:alphaOff val="0"/>
          </a:schemeClr>
        </a:solidFill>
        <a:ln w="19050">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3151821" y="803012"/>
        <a:ext cx="203168" cy="209733"/>
      </dsp:txXfrm>
    </dsp:sp>
    <dsp:sp modelId="{7AB2182D-0927-49F1-A6B5-3BFDE013D6CB}">
      <dsp:nvSpPr>
        <dsp:cNvPr id="0" name=""/>
        <dsp:cNvSpPr/>
      </dsp:nvSpPr>
      <dsp:spPr>
        <a:xfrm>
          <a:off x="1704165" y="1152505"/>
          <a:ext cx="3126550" cy="752471"/>
        </a:xfrm>
        <a:prstGeom prst="roundRect">
          <a:avLst>
            <a:gd name="adj" fmla="val 10000"/>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a:solidFill>
                <a:schemeClr val="tx2"/>
              </a:solidFill>
            </a:rPr>
            <a:t>State </a:t>
          </a:r>
          <a:r>
            <a:rPr lang="en-US" sz="1000" b="1" kern="1200" dirty="0" smtClean="0">
              <a:solidFill>
                <a:schemeClr val="tx2"/>
              </a:solidFill>
            </a:rPr>
            <a:t>Coordinator enters existing </a:t>
          </a:r>
          <a:r>
            <a:rPr lang="en-US" sz="1000" b="1" kern="1200" dirty="0">
              <a:solidFill>
                <a:schemeClr val="tx2"/>
              </a:solidFill>
            </a:rPr>
            <a:t>data into NTSIP web-based portal within 48 hours of incident</a:t>
          </a:r>
        </a:p>
      </dsp:txBody>
      <dsp:txXfrm>
        <a:off x="1726204" y="1174544"/>
        <a:ext cx="3082472" cy="708393"/>
      </dsp:txXfrm>
    </dsp:sp>
    <dsp:sp modelId="{4F71C986-3461-4439-81A1-3F8B74EDB435}">
      <dsp:nvSpPr>
        <dsp:cNvPr id="0" name=""/>
        <dsp:cNvSpPr/>
      </dsp:nvSpPr>
      <dsp:spPr>
        <a:xfrm rot="16368301" flipH="1" flipV="1">
          <a:off x="3083429" y="1860311"/>
          <a:ext cx="231678" cy="430914"/>
        </a:xfrm>
        <a:prstGeom prst="rightArrow">
          <a:avLst>
            <a:gd name="adj1" fmla="val 60000"/>
            <a:gd name="adj2" fmla="val 50000"/>
          </a:avLst>
        </a:prstGeom>
        <a:solidFill>
          <a:schemeClr val="accent1">
            <a:tint val="60000"/>
            <a:hueOff val="0"/>
            <a:satOff val="0"/>
            <a:lumOff val="0"/>
            <a:alphaOff val="0"/>
          </a:schemeClr>
        </a:solidFill>
        <a:ln w="19050">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3071695" y="1959970"/>
        <a:ext cx="258548" cy="162175"/>
      </dsp:txXfrm>
    </dsp:sp>
    <dsp:sp modelId="{EC083CC5-E76B-42C7-B260-91A6AA2985B0}">
      <dsp:nvSpPr>
        <dsp:cNvPr id="0" name=""/>
        <dsp:cNvSpPr/>
      </dsp:nvSpPr>
      <dsp:spPr>
        <a:xfrm>
          <a:off x="1645291" y="2258058"/>
          <a:ext cx="3192226" cy="752471"/>
        </a:xfrm>
        <a:prstGeom prst="roundRect">
          <a:avLst>
            <a:gd name="adj" fmla="val 10000"/>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1" kern="1200" dirty="0">
              <a:solidFill>
                <a:schemeClr val="tx2"/>
              </a:solidFill>
            </a:rPr>
            <a:t>State </a:t>
          </a:r>
          <a:r>
            <a:rPr lang="en-US" sz="1000" b="1" kern="1200" dirty="0" smtClean="0">
              <a:solidFill>
                <a:schemeClr val="tx2"/>
              </a:solidFill>
            </a:rPr>
            <a:t>Coordinator alerts other entities and gathers </a:t>
          </a:r>
          <a:r>
            <a:rPr lang="en-US" sz="1000" b="1" kern="1200" dirty="0">
              <a:solidFill>
                <a:schemeClr val="tx2"/>
              </a:solidFill>
            </a:rPr>
            <a:t>additional information on </a:t>
          </a:r>
          <a:r>
            <a:rPr lang="en-US" sz="1000" b="1" kern="1200" dirty="0" smtClean="0">
              <a:solidFill>
                <a:schemeClr val="tx2"/>
              </a:solidFill>
            </a:rPr>
            <a:t>incident by phone or e-mail. Provides support if necessary.</a:t>
          </a:r>
        </a:p>
        <a:p>
          <a:pPr lvl="0" algn="ctr" defTabSz="444500">
            <a:lnSpc>
              <a:spcPct val="90000"/>
            </a:lnSpc>
            <a:spcBef>
              <a:spcPct val="0"/>
            </a:spcBef>
            <a:spcAft>
              <a:spcPts val="0"/>
            </a:spcAft>
          </a:pPr>
          <a:r>
            <a:rPr lang="en-US" sz="1000" b="1" kern="1200" dirty="0" smtClean="0">
              <a:solidFill>
                <a:schemeClr val="tx2"/>
              </a:solidFill>
            </a:rPr>
            <a:t>(e.g. GIS mapping, chemical fact sheets, etc.) </a:t>
          </a:r>
          <a:endParaRPr lang="en-US" sz="1000" b="1" kern="1200" dirty="0">
            <a:solidFill>
              <a:schemeClr val="tx2"/>
            </a:solidFill>
          </a:endParaRPr>
        </a:p>
      </dsp:txBody>
      <dsp:txXfrm>
        <a:off x="1667330" y="2280097"/>
        <a:ext cx="3148148" cy="708393"/>
      </dsp:txXfrm>
    </dsp:sp>
    <dsp:sp modelId="{5D7CECA7-552B-4C23-B6CF-9321280AE4AF}">
      <dsp:nvSpPr>
        <dsp:cNvPr id="0" name=""/>
        <dsp:cNvSpPr/>
      </dsp:nvSpPr>
      <dsp:spPr>
        <a:xfrm rot="5400000">
          <a:off x="3100316" y="3029342"/>
          <a:ext cx="282176" cy="338612"/>
        </a:xfrm>
        <a:prstGeom prst="rightArrow">
          <a:avLst>
            <a:gd name="adj1" fmla="val 60000"/>
            <a:gd name="adj2" fmla="val 50000"/>
          </a:avLst>
        </a:prstGeom>
        <a:solidFill>
          <a:schemeClr val="accent1">
            <a:tint val="60000"/>
            <a:hueOff val="0"/>
            <a:satOff val="0"/>
            <a:lumOff val="0"/>
            <a:alphaOff val="0"/>
          </a:schemeClr>
        </a:solidFill>
        <a:ln w="19050">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3139821" y="3057560"/>
        <a:ext cx="203168" cy="197523"/>
      </dsp:txXfrm>
    </dsp:sp>
    <dsp:sp modelId="{561A388B-0A6B-449F-BEFB-251B820CB823}">
      <dsp:nvSpPr>
        <dsp:cNvPr id="0" name=""/>
        <dsp:cNvSpPr/>
      </dsp:nvSpPr>
      <dsp:spPr>
        <a:xfrm>
          <a:off x="1736461" y="3386766"/>
          <a:ext cx="3009887" cy="752471"/>
        </a:xfrm>
        <a:prstGeom prst="roundRect">
          <a:avLst>
            <a:gd name="adj" fmla="val 10000"/>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a:solidFill>
                <a:schemeClr val="tx2"/>
              </a:solidFill>
            </a:rPr>
            <a:t>State </a:t>
          </a:r>
          <a:r>
            <a:rPr lang="en-US" sz="1000" b="1" kern="1200" dirty="0" smtClean="0">
              <a:solidFill>
                <a:schemeClr val="tx2"/>
              </a:solidFill>
            </a:rPr>
            <a:t>Coordinator updates </a:t>
          </a:r>
          <a:r>
            <a:rPr lang="en-US" sz="1000" b="1" kern="1200" dirty="0">
              <a:solidFill>
                <a:schemeClr val="tx2"/>
              </a:solidFill>
            </a:rPr>
            <a:t>web-based portal with additional incident </a:t>
          </a:r>
          <a:r>
            <a:rPr lang="en-US" sz="1000" b="1" kern="1200" dirty="0" smtClean="0">
              <a:solidFill>
                <a:schemeClr val="tx2"/>
              </a:solidFill>
            </a:rPr>
            <a:t>information and makes final decision on whether incident qualifies for NTSIP surveillance</a:t>
          </a:r>
          <a:endParaRPr lang="en-US" sz="1000" b="1" kern="1200" dirty="0">
            <a:solidFill>
              <a:schemeClr val="tx2"/>
            </a:solidFill>
          </a:endParaRPr>
        </a:p>
      </dsp:txBody>
      <dsp:txXfrm>
        <a:off x="1758500" y="3408805"/>
        <a:ext cx="2965809" cy="708393"/>
      </dsp:txXfrm>
    </dsp:sp>
    <dsp:sp modelId="{911B5F77-B2AB-4FA3-B368-9C623BA4E389}">
      <dsp:nvSpPr>
        <dsp:cNvPr id="0" name=""/>
        <dsp:cNvSpPr/>
      </dsp:nvSpPr>
      <dsp:spPr>
        <a:xfrm rot="5400000">
          <a:off x="3100316" y="4158049"/>
          <a:ext cx="282176" cy="338612"/>
        </a:xfrm>
        <a:prstGeom prst="rightArrow">
          <a:avLst>
            <a:gd name="adj1" fmla="val 60000"/>
            <a:gd name="adj2" fmla="val 50000"/>
          </a:avLst>
        </a:prstGeom>
        <a:solidFill>
          <a:schemeClr val="accent1">
            <a:tint val="60000"/>
            <a:hueOff val="0"/>
            <a:satOff val="0"/>
            <a:lumOff val="0"/>
            <a:alphaOff val="0"/>
          </a:schemeClr>
        </a:solidFill>
        <a:ln w="19050">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3139821" y="4186267"/>
        <a:ext cx="203168" cy="197523"/>
      </dsp:txXfrm>
    </dsp:sp>
    <dsp:sp modelId="{DB288F36-437B-45D7-ABF6-C194067897D5}">
      <dsp:nvSpPr>
        <dsp:cNvPr id="0" name=""/>
        <dsp:cNvSpPr/>
      </dsp:nvSpPr>
      <dsp:spPr>
        <a:xfrm>
          <a:off x="1736461" y="4515474"/>
          <a:ext cx="3009887" cy="752471"/>
        </a:xfrm>
        <a:prstGeom prst="roundRect">
          <a:avLst>
            <a:gd name="adj" fmla="val 10000"/>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2"/>
              </a:solidFill>
            </a:rPr>
            <a:t>State Coordinator contacts follow-up sources again if necessary to offer assistance and make sure incident </a:t>
          </a:r>
          <a:r>
            <a:rPr lang="en-US" sz="1000" b="1" kern="1200" dirty="0">
              <a:solidFill>
                <a:schemeClr val="tx2"/>
              </a:solidFill>
            </a:rPr>
            <a:t>was </a:t>
          </a:r>
          <a:r>
            <a:rPr lang="en-US" sz="1000" b="1" kern="1200" dirty="0" smtClean="0">
              <a:solidFill>
                <a:schemeClr val="tx2"/>
              </a:solidFill>
            </a:rPr>
            <a:t>remediated properly</a:t>
          </a:r>
          <a:endParaRPr lang="en-US" sz="1000" b="1" kern="1200" dirty="0">
            <a:solidFill>
              <a:schemeClr val="tx2"/>
            </a:solidFill>
          </a:endParaRPr>
        </a:p>
      </dsp:txBody>
      <dsp:txXfrm>
        <a:off x="1758500" y="4537513"/>
        <a:ext cx="2965809" cy="708393"/>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509E00B-C6E0-4228-9936-201BF979678B}" type="datetimeFigureOut">
              <a:rPr lang="en-US" smtClean="0"/>
              <a:pPr/>
              <a:t>3/5/2014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1EE6755-06E5-477F-8A44-E31BC50E0F1C}" type="slidenum">
              <a:rPr lang="en-US" smtClean="0"/>
              <a:pPr/>
              <a:t>‹#›</a:t>
            </a:fld>
            <a:endParaRPr lang="en-US" dirty="0"/>
          </a:p>
        </p:txBody>
      </p:sp>
    </p:spTree>
    <p:extLst>
      <p:ext uri="{BB962C8B-B14F-4D97-AF65-F5344CB8AC3E}">
        <p14:creationId xmlns:p14="http://schemas.microsoft.com/office/powerpoint/2010/main" val="3928924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69543B1-A8A4-43F0-83F3-F42846CA299A}" type="datetimeFigureOut">
              <a:rPr lang="en-US" smtClean="0"/>
              <a:pPr/>
              <a:t>3/5/2014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FF3C525-F807-401F-9D58-569EC8010C40}" type="slidenum">
              <a:rPr lang="en-US" smtClean="0"/>
              <a:pPr/>
              <a:t>‹#›</a:t>
            </a:fld>
            <a:endParaRPr lang="en-US" dirty="0"/>
          </a:p>
        </p:txBody>
      </p:sp>
    </p:spTree>
    <p:extLst>
      <p:ext uri="{BB962C8B-B14F-4D97-AF65-F5344CB8AC3E}">
        <p14:creationId xmlns:p14="http://schemas.microsoft.com/office/powerpoint/2010/main" val="1194137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normAutofit/>
          </a:bodyPr>
          <a:lstStyle/>
          <a:p>
            <a:r>
              <a:rPr lang="en-US" dirty="0">
                <a:solidFill>
                  <a:srgbClr val="FF0000"/>
                </a:solidFill>
              </a:rPr>
              <a:t>Note** the different parts of the graphic will highlight as they are discussed**</a:t>
            </a:r>
          </a:p>
          <a:p>
            <a:endParaRPr lang="en-US" dirty="0"/>
          </a:p>
          <a:p>
            <a:r>
              <a:rPr lang="en-US" dirty="0"/>
              <a:t>Let’s review the step by step process of data collection.  Once a chemical release occurs, the NTSIP state coordinator is notified.  The coordinator is the point of contact in each state and may be a Center for Disease Control and Prevention, or CDC, assigned public health associate. Initial notification can be from a variety of sources, including the federal DOT’s HIP and NRC. Other sources are specific to the state including the Poison Control Center, Department of Natural Resources, local health departments, State Bureau of Investigation, State Department of Agriculture, State Division of Emergency Management, the media, regional epidemiologists, State Police, and local emergency planning committees, or LEPCs. These notifications come through a series of outlets, such as phone calls, emails, and faxes, depending on what the state has negotiated. Each state must work to develop relationships and data sharing agreements with the agencies and organizations that provide the most information for that state. The two federal sources, NRC and DOT, need to be used by every state and ATSDR can assist you in obtaining that data. Internet search engines, like Google can be used to establish key word reporting criteria to catch media reports of interest. </a:t>
            </a:r>
          </a:p>
          <a:p>
            <a:endParaRPr lang="en-US" baseline="0" dirty="0" smtClean="0"/>
          </a:p>
          <a:p>
            <a:r>
              <a:rPr lang="en-US" dirty="0"/>
              <a:t>Once NTSIP is notified, the coordinator has to review the information to determine if any additional agency needs to be notified of the spill so they can assist in remediation or any follow-up efforts that are conducted, including groundwater tests or epidemiologic studies. This notification process is referred to as alerting. The coordinator needs to track the alerts using an excel template that ATSDR provides so that program impact measures can be fulfilled.</a:t>
            </a:r>
          </a:p>
          <a:p>
            <a:r>
              <a:rPr lang="en-US" dirty="0"/>
              <a:t> </a:t>
            </a:r>
          </a:p>
          <a:p>
            <a:r>
              <a:rPr lang="en-US" dirty="0"/>
              <a:t>Following notification, the coordinator enters the preliminary existing data received on the incident into the NTSIP web-based portal. The data entry portal gives an event ID that corresponds to both the reporting state abbreviation, the year and sequential number (e.g. NY20090001). ATSDR requests that states strive to enter the incident within 48 hours of occurrence to maintain situational awareness. The NTSIP goal is to have 80% of all incidents entered within 48 hours. Once the initial information on the incident is entered into the portal, the coordinator gathers additional information from any of the sources they have established data sharing agreements with and the media.  The corresponding event id is then pulled up in the portal and the incident is updated and saved with this additional information to create a complete incident story, including injuries and evacuations, related to the chemical release.  Depending on the information gathered from the additional sources, the state coordinator determines if the incident qualifies under the definition of a NTSIP eligible event. </a:t>
            </a:r>
          </a:p>
          <a:p>
            <a:r>
              <a:rPr lang="en-US" dirty="0"/>
              <a:t> </a:t>
            </a:r>
          </a:p>
          <a:p>
            <a:r>
              <a:rPr lang="en-US" dirty="0"/>
              <a:t>To meet the 48 hour reporting requirement, </a:t>
            </a:r>
            <a:r>
              <a:rPr lang="en-US" dirty="0" smtClean="0"/>
              <a:t>states </a:t>
            </a:r>
            <a:r>
              <a:rPr lang="en-US" dirty="0"/>
              <a:t>will enter all incident notifications into the portal and then </a:t>
            </a:r>
            <a:r>
              <a:rPr lang="en-US" dirty="0" smtClean="0"/>
              <a:t>after investigation they can decide whether </a:t>
            </a:r>
            <a:r>
              <a:rPr lang="en-US" dirty="0"/>
              <a:t>the event qualifies as NTSIP </a:t>
            </a:r>
            <a:r>
              <a:rPr lang="en-US" dirty="0" smtClean="0"/>
              <a:t>eligible or</a:t>
            </a:r>
            <a:r>
              <a:rPr lang="en-US" baseline="0" dirty="0" smtClean="0"/>
              <a:t> not</a:t>
            </a:r>
            <a:r>
              <a:rPr lang="en-US" dirty="0" smtClean="0"/>
              <a:t>. States can then see how many incidents they investigated and can track interesting non-qualifying incidents that way too. When </a:t>
            </a:r>
            <a:r>
              <a:rPr lang="en-US" dirty="0"/>
              <a:t>state data are downloaded, all incidents, qualifying or not, will be downloaded so states must take care to separate out the ones they want to analyze.</a:t>
            </a:r>
          </a:p>
          <a:p>
            <a:r>
              <a:rPr lang="en-US" dirty="0"/>
              <a:t> </a:t>
            </a:r>
          </a:p>
          <a:p>
            <a:r>
              <a:rPr lang="en-US" dirty="0"/>
              <a:t>Coordinators then follow-up on their alerts to gain information on how the incident was remediated and if any further action is required to keep the surrounding community safe from exposure. This should also be included in the alert spreadsheet. Often success stories can be developed from this interaction.</a:t>
            </a:r>
          </a:p>
          <a:p>
            <a:r>
              <a:rPr lang="en-US" dirty="0"/>
              <a:t> </a:t>
            </a:r>
          </a:p>
          <a:p>
            <a:endParaRPr lang="en-US" baseline="0" dirty="0" smtClean="0"/>
          </a:p>
        </p:txBody>
      </p:sp>
      <p:sp>
        <p:nvSpPr>
          <p:cNvPr id="4" name="Slide Number Placeholder 3"/>
          <p:cNvSpPr>
            <a:spLocks noGrp="1"/>
          </p:cNvSpPr>
          <p:nvPr>
            <p:ph type="sldNum" sz="quarter" idx="10"/>
          </p:nvPr>
        </p:nvSpPr>
        <p:spPr/>
        <p:txBody>
          <a:bodyPr/>
          <a:lstStyle/>
          <a:p>
            <a:fld id="{9FF3C525-F807-401F-9D58-569EC8010C40}"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64275"/>
            <a:ext cx="2133600" cy="384175"/>
          </a:xfrm>
          <a:prstGeom prst="rect">
            <a:avLst/>
          </a:prstGeom>
        </p:spPr>
        <p:txBody>
          <a:bodyPr/>
          <a:lstStyle>
            <a:lvl1pPr>
              <a:defRPr/>
            </a:lvl1pPr>
          </a:lstStyle>
          <a:p>
            <a:endParaRPr lang="en-US" dirty="0"/>
          </a:p>
        </p:txBody>
      </p:sp>
      <p:sp>
        <p:nvSpPr>
          <p:cNvPr id="5" name="Footer Placeholder 4"/>
          <p:cNvSpPr>
            <a:spLocks noGrp="1"/>
          </p:cNvSpPr>
          <p:nvPr>
            <p:ph type="ftr" sz="quarter" idx="11"/>
          </p:nvPr>
        </p:nvSpPr>
        <p:spPr>
          <a:xfrm>
            <a:off x="3124200" y="6264275"/>
            <a:ext cx="2895600" cy="384175"/>
          </a:xfrm>
          <a:prstGeom prst="rect">
            <a:avLst/>
          </a:prstGeo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67450"/>
            <a:ext cx="2133600" cy="384175"/>
          </a:xfrm>
          <a:prstGeom prst="rect">
            <a:avLst/>
          </a:prstGeom>
        </p:spPr>
        <p:txBody>
          <a:bodyPr/>
          <a:lstStyle>
            <a:lvl1pPr>
              <a:defRPr/>
            </a:lvl1pPr>
          </a:lstStyle>
          <a:p>
            <a:fld id="{D859E7A8-B52A-4692-9A00-0D2B796FD62C}"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solidFill>
                  <a:schemeClr val="bg1"/>
                </a:solidFill>
                <a:effectLst/>
                <a:latin typeface="Calibri" pitchFamily="34" charset="0"/>
              </a:defRPr>
            </a:lvl1pPr>
          </a:lstStyle>
          <a:p>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marL="342900" indent="-342900">
              <a:buClr>
                <a:schemeClr val="bg1"/>
              </a:buClr>
              <a:buSzPct val="70000"/>
              <a:buFont typeface="Arial" pitchFamily="34" charset="0"/>
              <a:buChar char="•"/>
              <a:defRPr sz="2400" b="1" baseline="0">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0"/>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solidFill>
                  <a:schemeClr val="bg1"/>
                </a:solidFill>
                <a:effectLst/>
                <a:latin typeface="Calibri" pitchFamily="34" charset="0"/>
              </a:defRPr>
            </a:lvl1pPr>
          </a:lstStyle>
          <a:p>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marL="342900" indent="-342900">
              <a:buClr>
                <a:schemeClr val="bg1"/>
              </a:buClr>
              <a:buSzPct val="70000"/>
              <a:buFont typeface="Wingdings" pitchFamily="2" charset="2"/>
              <a:buChar char="§"/>
              <a:defRPr sz="2400" b="1" baseline="0">
                <a:solidFill>
                  <a:schemeClr val="bg2"/>
                </a:solidFill>
                <a:latin typeface="Calibri" pitchFamily="34" charset="0"/>
              </a:defRPr>
            </a:lvl1pPr>
            <a:lvl2pPr marL="742950" indent="-285750">
              <a:buClr>
                <a:schemeClr val="bg1"/>
              </a:buClr>
              <a:buSzPct val="100000"/>
              <a:buFont typeface="Arial" pitchFamily="34" charset="0"/>
              <a:buChar char="•"/>
              <a:defRPr sz="2000">
                <a:solidFill>
                  <a:schemeClr val="bg2"/>
                </a:solidFill>
              </a:defRPr>
            </a:lvl2pPr>
            <a:lvl3pPr marL="1143000" indent="-228600">
              <a:buClr>
                <a:schemeClr val="bg1"/>
              </a:buClr>
              <a:buSzPct val="100000"/>
              <a:buFont typeface="Courier New" pitchFamily="49" charset="0"/>
              <a:buChar char="o"/>
              <a:defRPr sz="1800">
                <a:solidFill>
                  <a:schemeClr val="bg2"/>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0"/>
            <a:endParaRPr lang="en-US" dirty="0" smtClean="0"/>
          </a:p>
          <a:p>
            <a:pPr lvl="1"/>
            <a:endParaRPr lang="en-US" dirty="0" smtClean="0"/>
          </a:p>
          <a:p>
            <a:pPr lvl="2"/>
            <a:endParaRPr lang="en-US" dirty="0" smtClean="0"/>
          </a:p>
          <a:p>
            <a:pPr lvl="3"/>
            <a:endParaRPr lang="en-US" dirty="0"/>
          </a:p>
        </p:txBody>
      </p:sp>
      <p:sp>
        <p:nvSpPr>
          <p:cNvPr id="7" name="Text Placeholder 8"/>
          <p:cNvSpPr>
            <a:spLocks noGrp="1"/>
          </p:cNvSpPr>
          <p:nvPr>
            <p:ph type="body" sz="quarter" idx="10" hasCustomPrompt="1"/>
          </p:nvPr>
        </p:nvSpPr>
        <p:spPr>
          <a:xfrm>
            <a:off x="1905000" y="5791200"/>
            <a:ext cx="67818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273175"/>
            <a:ext cx="7772400" cy="1362075"/>
          </a:xfrm>
          <a:prstGeom prst="rect">
            <a:avLst/>
          </a:prstGeom>
        </p:spPr>
        <p:txBody>
          <a:bodyPr anchor="t"/>
          <a:lstStyle>
            <a:lvl1pPr algn="ctr">
              <a:lnSpc>
                <a:spcPts val="3800"/>
              </a:lnSpc>
              <a:defRPr sz="3600" b="1" cap="all" baseline="0">
                <a:solidFill>
                  <a:schemeClr val="bg1"/>
                </a:solidFill>
                <a:effectLst/>
                <a:latin typeface="Calibri" pitchFamily="34" charset="0"/>
              </a:defRPr>
            </a:lvl1pPr>
          </a:lstStyle>
          <a:p>
            <a:r>
              <a:rPr lang="en-US" dirty="0" smtClean="0"/>
              <a:t>Section Header</a:t>
            </a:r>
            <a:br>
              <a:rPr lang="en-US" dirty="0" smtClean="0"/>
            </a:br>
            <a:endParaRPr lang="en-US" dirty="0"/>
          </a:p>
        </p:txBody>
      </p:sp>
      <p:sp>
        <p:nvSpPr>
          <p:cNvPr id="3" name="Text Placeholder 2"/>
          <p:cNvSpPr>
            <a:spLocks noGrp="1"/>
          </p:cNvSpPr>
          <p:nvPr>
            <p:ph type="body" idx="1" hasCustomPrompt="1"/>
          </p:nvPr>
        </p:nvSpPr>
        <p:spPr>
          <a:xfrm>
            <a:off x="722313" y="2743200"/>
            <a:ext cx="7772400" cy="568325"/>
          </a:xfrm>
          <a:prstGeom prst="rect">
            <a:avLst/>
          </a:prstGeom>
        </p:spPr>
        <p:txBody>
          <a:bodyPr anchor="b"/>
          <a:lstStyle>
            <a:lvl1pPr marL="0" indent="0" algn="ctr">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a:t>
            </a:r>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Header</a:t>
            </a:r>
            <a:endParaRPr lang="en-US" dirty="0"/>
          </a:p>
        </p:txBody>
      </p:sp>
      <p:sp>
        <p:nvSpPr>
          <p:cNvPr id="3" name="Content Placeholder 2"/>
          <p:cNvSpPr>
            <a:spLocks noGrp="1"/>
          </p:cNvSpPr>
          <p:nvPr>
            <p:ph idx="1"/>
          </p:nvPr>
        </p:nvSpPr>
        <p:spPr>
          <a:xfrm>
            <a:off x="3575050" y="273051"/>
            <a:ext cx="5111750" cy="5518150"/>
          </a:xfrm>
          <a:prstGeom prst="rect">
            <a:avLst/>
          </a:prstGeom>
        </p:spPr>
        <p:txBody>
          <a:bodyPr anchor="ctr" anchorCtr="0"/>
          <a:lstStyle>
            <a:lvl1pPr marL="342900" indent="-342900">
              <a:buClr>
                <a:schemeClr val="bg1"/>
              </a:buClr>
              <a:buSzPct val="70000"/>
              <a:buFont typeface="Wingdings" pitchFamily="2" charset="2"/>
              <a:buChar char="§"/>
              <a:defRPr sz="2400" b="1">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a:solidFill>
                  <a:schemeClr val="bg2"/>
                </a:solidFill>
              </a:defRPr>
            </a:lvl4pPr>
            <a:lvl5pPr>
              <a:buClr>
                <a:schemeClr val="bg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Photo Title</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bg1"/>
                </a:solidFill>
                <a:effectLst/>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a:t>
            </a:r>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981200"/>
            <a:ext cx="6400800" cy="2057400"/>
          </a:xfrm>
          <a:prstGeom prst="rect">
            <a:avLst/>
          </a:prstGeom>
        </p:spPr>
        <p:txBody>
          <a:bodyPr/>
          <a:lstStyle>
            <a:lvl1pPr marL="0" indent="0" algn="ctr">
              <a:buNone/>
              <a:defRPr sz="28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smtClean="0"/>
          </a:p>
        </p:txBody>
      </p:sp>
      <p:sp>
        <p:nvSpPr>
          <p:cNvPr id="7" name="Text Placeholder 5"/>
          <p:cNvSpPr>
            <a:spLocks noGrp="1"/>
          </p:cNvSpPr>
          <p:nvPr>
            <p:ph type="body" sz="quarter" idx="11" hasCustomPrompt="1"/>
          </p:nvPr>
        </p:nvSpPr>
        <p:spPr>
          <a:xfrm>
            <a:off x="1828800" y="6263640"/>
            <a:ext cx="5105400" cy="182880"/>
          </a:xfrm>
          <a:prstGeom prst="rect">
            <a:avLst/>
          </a:prstGeom>
        </p:spPr>
        <p:txBody>
          <a:bodyPr/>
          <a:lstStyle>
            <a:lvl1pPr>
              <a:buNone/>
              <a:defRPr sz="1000" baseline="0">
                <a:solidFill>
                  <a:schemeClr val="tx2"/>
                </a:solidFill>
                <a:latin typeface="Calibri" pitchFamily="34" charset="0"/>
              </a:defRPr>
            </a:lvl1pPr>
          </a:lstStyle>
          <a:p>
            <a:r>
              <a:rPr lang="en-US" dirty="0" smtClean="0"/>
              <a:t>Office of the Director</a:t>
            </a:r>
            <a:endParaRPr lang="en-US" dirty="0"/>
          </a:p>
        </p:txBody>
      </p:sp>
      <p:sp>
        <p:nvSpPr>
          <p:cNvPr id="8" name="Text Placeholder 6"/>
          <p:cNvSpPr>
            <a:spLocks noGrp="1"/>
          </p:cNvSpPr>
          <p:nvPr>
            <p:ph type="body" sz="quarter" idx="12" hasCustomPrompt="1"/>
          </p:nvPr>
        </p:nvSpPr>
        <p:spPr>
          <a:xfrm>
            <a:off x="1828800" y="6464808"/>
            <a:ext cx="5105400" cy="228600"/>
          </a:xfrm>
          <a:prstGeom prst="rect">
            <a:avLst/>
          </a:prstGeom>
        </p:spPr>
        <p:txBody>
          <a:bodyPr/>
          <a:lstStyle>
            <a:lvl1pPr>
              <a:buNone/>
              <a:defRPr sz="1000" baseline="0">
                <a:solidFill>
                  <a:schemeClr val="tx2"/>
                </a:solidFill>
                <a:latin typeface="Calibri" pitchFamily="34" charset="0"/>
              </a:defRPr>
            </a:lvl1pPr>
          </a:lstStyle>
          <a:p>
            <a:r>
              <a:rPr lang="en-US" dirty="0" smtClean="0"/>
              <a:t>Place Office Title Here</a:t>
            </a:r>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Header</a:t>
            </a:r>
            <a:endParaRPr lang="en-US" dirty="0"/>
          </a:p>
        </p:txBody>
      </p:sp>
      <p:sp>
        <p:nvSpPr>
          <p:cNvPr id="8" name="Content Placeholder 2"/>
          <p:cNvSpPr>
            <a:spLocks noGrp="1"/>
          </p:cNvSpPr>
          <p:nvPr>
            <p:ph idx="1"/>
          </p:nvPr>
        </p:nvSpPr>
        <p:spPr>
          <a:xfrm>
            <a:off x="3575050" y="273051"/>
            <a:ext cx="5111750" cy="5518150"/>
          </a:xfrm>
          <a:prstGeom prst="rect">
            <a:avLst/>
          </a:prstGeom>
        </p:spPr>
        <p:txBody>
          <a:bodyPr anchor="ctr" anchorCtr="0"/>
          <a:lstStyle>
            <a:lvl1pPr marL="342900" indent="-342900">
              <a:buClr>
                <a:schemeClr val="bg1"/>
              </a:buClr>
              <a:buSzPct val="70000"/>
              <a:buFont typeface="Arial" pitchFamily="34" charset="0"/>
              <a:buChar char="•"/>
              <a:defRPr sz="2400" b="1">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a:solidFill>
                  <a:schemeClr val="bg2"/>
                </a:solidFill>
              </a:defRPr>
            </a:lvl4pPr>
            <a:lvl5pPr>
              <a:buClr>
                <a:schemeClr val="bg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endParaRPr lang="en-US" dirty="0"/>
          </a:p>
        </p:txBody>
      </p:sp>
      <p:sp>
        <p:nvSpPr>
          <p:cNvPr id="9"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p:txBody>
      </p:sp>
      <p:sp>
        <p:nvSpPr>
          <p:cNvPr id="10"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marL="342900" indent="-342900">
              <a:buClr>
                <a:schemeClr val="bg1"/>
              </a:buClr>
              <a:buSzPct val="70000"/>
              <a:buFont typeface="Arial" pitchFamily="34" charset="0"/>
              <a:buChar char="•"/>
              <a:defRPr sz="2400" b="1" baseline="0">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0"/>
            <a:r>
              <a:rPr lang="en-US" smtClean="0"/>
              <a:t>Click to edit Master text styles</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marL="342900" indent="-342900">
              <a:buClr>
                <a:schemeClr val="bg1"/>
              </a:buClr>
              <a:buSzPct val="70000"/>
              <a:buFont typeface="Arial" pitchFamily="34" charset="0"/>
              <a:buChar char="•"/>
              <a:defRPr sz="2400" b="1" baseline="0">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0"/>
            <a:r>
              <a:rPr lang="en-US" smtClean="0"/>
              <a:t>Click to edit Master text styles</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p:txBody>
      </p:sp>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marL="342900" indent="-342900">
              <a:buClr>
                <a:schemeClr val="bg1"/>
              </a:buClr>
              <a:buSzPct val="70000"/>
              <a:buFont typeface="Wingdings" pitchFamily="2" charset="2"/>
              <a:buChar char="§"/>
              <a:defRPr sz="2400" b="1" baseline="0">
                <a:solidFill>
                  <a:schemeClr val="bg2"/>
                </a:solidFill>
                <a:latin typeface="Calibri" pitchFamily="34" charset="0"/>
              </a:defRPr>
            </a:lvl1pPr>
            <a:lvl2pPr marL="742950" indent="-285750">
              <a:buClr>
                <a:schemeClr val="bg1"/>
              </a:buClr>
              <a:buSzPct val="100000"/>
              <a:buFont typeface="Arial" pitchFamily="34" charset="0"/>
              <a:buChar char="•"/>
              <a:defRPr sz="2000">
                <a:solidFill>
                  <a:schemeClr val="bg2"/>
                </a:solidFill>
              </a:defRPr>
            </a:lvl2pPr>
            <a:lvl3pPr marL="1143000" indent="-228600">
              <a:buClr>
                <a:schemeClr val="bg1"/>
              </a:buClr>
              <a:buSzPct val="100000"/>
              <a:buFont typeface="Courier New" pitchFamily="49" charset="0"/>
              <a:buChar char="o"/>
              <a:defRPr sz="1800">
                <a:solidFill>
                  <a:schemeClr val="bg2"/>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Text Placeholder 8"/>
          <p:cNvSpPr>
            <a:spLocks noGrp="1"/>
          </p:cNvSpPr>
          <p:nvPr>
            <p:ph type="body" sz="quarter" idx="10" hasCustomPrompt="1"/>
          </p:nvPr>
        </p:nvSpPr>
        <p:spPr>
          <a:xfrm>
            <a:off x="1905000" y="5791200"/>
            <a:ext cx="67818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a:t>
            </a:r>
            <a:endParaRPr lang="en-US" dirty="0"/>
          </a:p>
        </p:txBody>
      </p:sp>
      <p:sp>
        <p:nvSpPr>
          <p:cNvPr id="5" name="Text Placeholder 5"/>
          <p:cNvSpPr>
            <a:spLocks noGrp="1"/>
          </p:cNvSpPr>
          <p:nvPr>
            <p:ph type="body" sz="quarter" idx="11" hasCustomPrompt="1"/>
          </p:nvPr>
        </p:nvSpPr>
        <p:spPr>
          <a:xfrm>
            <a:off x="1905000" y="5791200"/>
            <a:ext cx="67818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 </a:t>
            </a:r>
            <a:endParaRPr lang="en-US" dirty="0"/>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273175"/>
            <a:ext cx="7772400" cy="1362075"/>
          </a:xfrm>
          <a:prstGeom prst="rect">
            <a:avLst/>
          </a:prstGeom>
        </p:spPr>
        <p:txBody>
          <a:bodyPr anchor="t"/>
          <a:lstStyle>
            <a:lvl1pPr algn="ctr">
              <a:lnSpc>
                <a:spcPts val="3800"/>
              </a:lnSpc>
              <a:defRPr sz="3600" b="1" cap="all" baseline="0">
                <a:solidFill>
                  <a:schemeClr val="bg1"/>
                </a:solidFill>
                <a:effectLst/>
                <a:latin typeface="Calibri" pitchFamily="34" charset="0"/>
              </a:defRPr>
            </a:lvl1pPr>
          </a:lstStyle>
          <a:p>
            <a:r>
              <a:rPr lang="en-US" dirty="0" smtClean="0"/>
              <a:t>Section Header</a:t>
            </a:r>
            <a:br>
              <a:rPr lang="en-US" dirty="0" smtClean="0"/>
            </a:br>
            <a:endParaRPr lang="en-US" dirty="0"/>
          </a:p>
        </p:txBody>
      </p:sp>
      <p:sp>
        <p:nvSpPr>
          <p:cNvPr id="3" name="Text Placeholder 2"/>
          <p:cNvSpPr>
            <a:spLocks noGrp="1"/>
          </p:cNvSpPr>
          <p:nvPr>
            <p:ph type="body" idx="1" hasCustomPrompt="1"/>
          </p:nvPr>
        </p:nvSpPr>
        <p:spPr>
          <a:xfrm>
            <a:off x="722313" y="2743200"/>
            <a:ext cx="7772400" cy="568325"/>
          </a:xfrm>
          <a:prstGeom prst="rect">
            <a:avLst/>
          </a:prstGeom>
        </p:spPr>
        <p:txBody>
          <a:bodyPr anchor="b"/>
          <a:lstStyle>
            <a:lvl1pPr marL="0" indent="0" algn="ctr">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a:t>
            </a:r>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Header</a:t>
            </a:r>
            <a:endParaRPr lang="en-US" dirty="0"/>
          </a:p>
        </p:txBody>
      </p:sp>
      <p:sp>
        <p:nvSpPr>
          <p:cNvPr id="3" name="Content Placeholder 2"/>
          <p:cNvSpPr>
            <a:spLocks noGrp="1"/>
          </p:cNvSpPr>
          <p:nvPr>
            <p:ph idx="1"/>
          </p:nvPr>
        </p:nvSpPr>
        <p:spPr>
          <a:xfrm>
            <a:off x="3575050" y="273051"/>
            <a:ext cx="5111750" cy="5518150"/>
          </a:xfrm>
          <a:prstGeom prst="rect">
            <a:avLst/>
          </a:prstGeom>
        </p:spPr>
        <p:txBody>
          <a:bodyPr anchor="ctr" anchorCtr="0"/>
          <a:lstStyle>
            <a:lvl1pPr marL="342900" indent="-342900">
              <a:buClr>
                <a:schemeClr val="bg1"/>
              </a:buClr>
              <a:buSzPct val="70000"/>
              <a:buFont typeface="Wingdings" pitchFamily="2" charset="2"/>
              <a:buChar char="§"/>
              <a:defRPr sz="2400" b="1">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a:solidFill>
                  <a:schemeClr val="bg2"/>
                </a:solidFill>
              </a:defRPr>
            </a:lvl4pPr>
            <a:lvl5pPr>
              <a:buClr>
                <a:schemeClr val="bg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smtClean="0"/>
              <a:t>Click to edit Master text styles</a:t>
            </a:r>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a:t>
            </a:r>
            <a:endParaRPr lang="en-US" dirty="0"/>
          </a:p>
        </p:txBody>
      </p:sp>
      <p:sp>
        <p:nvSpPr>
          <p:cNvPr id="6" name="Text Placeholder 5"/>
          <p:cNvSpPr>
            <a:spLocks noGrp="1"/>
          </p:cNvSpPr>
          <p:nvPr>
            <p:ph type="body" sz="quarter" idx="11" hasCustomPrompt="1"/>
          </p:nvPr>
        </p:nvSpPr>
        <p:spPr>
          <a:xfrm>
            <a:off x="457200" y="5791200"/>
            <a:ext cx="82296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a:t>
            </a:r>
            <a:endParaRPr lang="en-US" dirty="0"/>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Photo Title</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bg1"/>
                </a:solidFill>
                <a:effectLst/>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a:t>
            </a: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981200"/>
            <a:ext cx="6400800" cy="2057400"/>
          </a:xfrm>
          <a:prstGeom prst="rect">
            <a:avLst/>
          </a:prstGeom>
        </p:spPr>
        <p:txBody>
          <a:bodyPr/>
          <a:lstStyle>
            <a:lvl1pPr marL="0" indent="0" algn="ctr">
              <a:buNone/>
              <a:defRPr sz="28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7" name="Text Placeholder 5"/>
          <p:cNvSpPr>
            <a:spLocks noGrp="1"/>
          </p:cNvSpPr>
          <p:nvPr>
            <p:ph type="body" sz="quarter" idx="11" hasCustomPrompt="1"/>
          </p:nvPr>
        </p:nvSpPr>
        <p:spPr>
          <a:xfrm>
            <a:off x="1828800" y="6263640"/>
            <a:ext cx="5105400" cy="182880"/>
          </a:xfrm>
          <a:prstGeom prst="rect">
            <a:avLst/>
          </a:prstGeom>
        </p:spPr>
        <p:txBody>
          <a:bodyPr/>
          <a:lstStyle>
            <a:lvl1pPr>
              <a:buNone/>
              <a:defRPr sz="1000" baseline="0">
                <a:solidFill>
                  <a:schemeClr val="tx2"/>
                </a:solidFill>
                <a:latin typeface="Calibri" pitchFamily="34" charset="0"/>
              </a:defRPr>
            </a:lvl1pPr>
          </a:lstStyle>
          <a:p>
            <a:r>
              <a:rPr lang="en-US" dirty="0" smtClean="0"/>
              <a:t>Office of the Director</a:t>
            </a:r>
            <a:endParaRPr lang="en-US" dirty="0"/>
          </a:p>
        </p:txBody>
      </p:sp>
      <p:sp>
        <p:nvSpPr>
          <p:cNvPr id="8" name="Text Placeholder 6"/>
          <p:cNvSpPr>
            <a:spLocks noGrp="1"/>
          </p:cNvSpPr>
          <p:nvPr>
            <p:ph type="body" sz="quarter" idx="12" hasCustomPrompt="1"/>
          </p:nvPr>
        </p:nvSpPr>
        <p:spPr>
          <a:xfrm>
            <a:off x="1828800" y="6464808"/>
            <a:ext cx="5105400" cy="228600"/>
          </a:xfrm>
          <a:prstGeom prst="rect">
            <a:avLst/>
          </a:prstGeom>
        </p:spPr>
        <p:txBody>
          <a:bodyPr/>
          <a:lstStyle>
            <a:lvl1pPr>
              <a:buNone/>
              <a:defRPr sz="1000" baseline="0">
                <a:solidFill>
                  <a:schemeClr val="tx2"/>
                </a:solidFill>
                <a:latin typeface="Calibri" pitchFamily="34" charset="0"/>
              </a:defRPr>
            </a:lvl1pPr>
          </a:lstStyle>
          <a:p>
            <a:r>
              <a:rPr lang="en-US" dirty="0" smtClean="0"/>
              <a:t>Place Office Title Here</a:t>
            </a:r>
            <a:endParaRPr lang="en-US" dirty="0"/>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1_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Header</a:t>
            </a:r>
            <a:endParaRPr lang="en-US" dirty="0"/>
          </a:p>
        </p:txBody>
      </p:sp>
      <p:sp>
        <p:nvSpPr>
          <p:cNvPr id="8" name="Content Placeholder 2"/>
          <p:cNvSpPr>
            <a:spLocks noGrp="1"/>
          </p:cNvSpPr>
          <p:nvPr>
            <p:ph idx="1"/>
          </p:nvPr>
        </p:nvSpPr>
        <p:spPr>
          <a:xfrm>
            <a:off x="3575050" y="273051"/>
            <a:ext cx="5111750" cy="5518150"/>
          </a:xfrm>
          <a:prstGeom prst="rect">
            <a:avLst/>
          </a:prstGeom>
        </p:spPr>
        <p:txBody>
          <a:bodyPr anchor="ctr" anchorCtr="0"/>
          <a:lstStyle>
            <a:lvl1pPr marL="342900" indent="-342900">
              <a:buClr>
                <a:schemeClr val="bg1"/>
              </a:buClr>
              <a:buSzPct val="70000"/>
              <a:buFont typeface="Arial" pitchFamily="34" charset="0"/>
              <a:buChar char="•"/>
              <a:defRPr sz="2400" b="1">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a:solidFill>
                  <a:schemeClr val="bg2"/>
                </a:solidFill>
              </a:defRPr>
            </a:lvl4pPr>
            <a:lvl5pPr>
              <a:buClr>
                <a:schemeClr val="bg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smtClean="0"/>
              <a:t>Click to edit Master text styles</a:t>
            </a:r>
          </a:p>
        </p:txBody>
      </p:sp>
      <p:sp>
        <p:nvSpPr>
          <p:cNvPr id="9"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p:txBody>
      </p:sp>
      <p:sp>
        <p:nvSpPr>
          <p:cNvPr id="10"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6" name="Text Placeholder 5"/>
          <p:cNvSpPr>
            <a:spLocks noGrp="1"/>
          </p:cNvSpPr>
          <p:nvPr userDrawn="1">
            <p:ph type="body" sz="quarter" idx="11" hasCustomPrompt="1"/>
          </p:nvPr>
        </p:nvSpPr>
        <p:spPr>
          <a:xfrm>
            <a:off x="457200" y="5791200"/>
            <a:ext cx="8229600" cy="609600"/>
          </a:xfrm>
          <a:prstGeom prst="rect">
            <a:avLst/>
          </a:prstGeom>
        </p:spPr>
        <p:txBody>
          <a:bodyPr anchor="b"/>
          <a:lstStyle>
            <a:lvl1pPr>
              <a:buNone/>
              <a:defRPr sz="1100">
                <a:solidFill>
                  <a:schemeClr val="tx1"/>
                </a:solidFill>
              </a:defRPr>
            </a:lvl1pPr>
          </a:lstStyle>
          <a:p>
            <a:r>
              <a:rPr lang="en-US" dirty="0" smtClean="0"/>
              <a:t>* Citations, references, and credits – Myriad Pro, 11pt</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p:txBody>
      </p:sp>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64275"/>
            <a:ext cx="2133600" cy="384175"/>
          </a:xfrm>
          <a:prstGeom prst="rect">
            <a:avLst/>
          </a:prstGeom>
        </p:spPr>
        <p:txBody>
          <a:bodyPr/>
          <a:lstStyle>
            <a:lvl1pPr>
              <a:defRPr/>
            </a:lvl1pPr>
          </a:lstStyle>
          <a:p>
            <a:pPr fontAlgn="auto">
              <a:spcBef>
                <a:spcPts val="0"/>
              </a:spcBef>
              <a:spcAft>
                <a:spcPts val="0"/>
              </a:spcAft>
            </a:pPr>
            <a:endParaRPr lang="en-US" dirty="0">
              <a:solidFill>
                <a:srgbClr val="0F56DC"/>
              </a:solidFill>
              <a:latin typeface="Myriad Web Pro"/>
            </a:endParaRPr>
          </a:p>
        </p:txBody>
      </p:sp>
      <p:sp>
        <p:nvSpPr>
          <p:cNvPr id="5" name="Footer Placeholder 4"/>
          <p:cNvSpPr>
            <a:spLocks noGrp="1"/>
          </p:cNvSpPr>
          <p:nvPr>
            <p:ph type="ftr" sz="quarter" idx="11"/>
          </p:nvPr>
        </p:nvSpPr>
        <p:spPr>
          <a:xfrm>
            <a:off x="3124200" y="6264275"/>
            <a:ext cx="2895600" cy="384175"/>
          </a:xfrm>
          <a:prstGeom prst="rect">
            <a:avLst/>
          </a:prstGeom>
        </p:spPr>
        <p:txBody>
          <a:bodyPr/>
          <a:lstStyle>
            <a:lvl1pPr>
              <a:defRPr/>
            </a:lvl1pPr>
          </a:lstStyle>
          <a:p>
            <a:pPr fontAlgn="auto">
              <a:spcBef>
                <a:spcPts val="0"/>
              </a:spcBef>
              <a:spcAft>
                <a:spcPts val="0"/>
              </a:spcAft>
            </a:pPr>
            <a:endParaRPr lang="en-US" dirty="0">
              <a:solidFill>
                <a:srgbClr val="0F56DC"/>
              </a:solidFill>
              <a:latin typeface="Myriad Web Pro"/>
            </a:endParaRPr>
          </a:p>
        </p:txBody>
      </p:sp>
      <p:sp>
        <p:nvSpPr>
          <p:cNvPr id="6" name="Slide Number Placeholder 5"/>
          <p:cNvSpPr>
            <a:spLocks noGrp="1"/>
          </p:cNvSpPr>
          <p:nvPr>
            <p:ph type="sldNum" sz="quarter" idx="12"/>
          </p:nvPr>
        </p:nvSpPr>
        <p:spPr>
          <a:xfrm>
            <a:off x="6553200" y="6267450"/>
            <a:ext cx="2133600" cy="384175"/>
          </a:xfrm>
          <a:prstGeom prst="rect">
            <a:avLst/>
          </a:prstGeom>
        </p:spPr>
        <p:txBody>
          <a:bodyPr/>
          <a:lstStyle>
            <a:lvl1pPr>
              <a:defRPr/>
            </a:lvl1pPr>
          </a:lstStyle>
          <a:p>
            <a:pPr fontAlgn="auto">
              <a:spcBef>
                <a:spcPts val="0"/>
              </a:spcBef>
              <a:spcAft>
                <a:spcPts val="0"/>
              </a:spcAft>
            </a:pPr>
            <a:fld id="{D859E7A8-B52A-4692-9A00-0D2B796FD62C}" type="slidenum">
              <a:rPr lang="en-US">
                <a:solidFill>
                  <a:srgbClr val="0F56DC"/>
                </a:solidFill>
                <a:latin typeface="Myriad Web Pro"/>
              </a:rPr>
              <a:pPr fontAlgn="auto">
                <a:spcBef>
                  <a:spcPts val="0"/>
                </a:spcBef>
                <a:spcAft>
                  <a:spcPts val="0"/>
                </a:spcAft>
              </a:pPr>
              <a:t>‹#›</a:t>
            </a:fld>
            <a:endParaRPr lang="en-US" dirty="0">
              <a:solidFill>
                <a:srgbClr val="0F56DC"/>
              </a:solidFill>
              <a:latin typeface="Myriad Web Pro"/>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solidFill>
                  <a:schemeClr val="bg1"/>
                </a:solidFill>
                <a:effectLst/>
                <a:latin typeface="Calibri"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marL="342900" indent="-342900">
              <a:buClr>
                <a:schemeClr val="bg1"/>
              </a:buClr>
              <a:buSzPct val="70000"/>
              <a:buFont typeface="Wingdings" pitchFamily="2" charset="2"/>
              <a:buChar char="§"/>
              <a:defRPr sz="2400" b="1" baseline="0">
                <a:solidFill>
                  <a:schemeClr val="bg2"/>
                </a:solidFill>
                <a:latin typeface="Calibri" pitchFamily="34" charset="0"/>
              </a:defRPr>
            </a:lvl1pPr>
            <a:lvl2pPr marL="742950" indent="-285750">
              <a:buClr>
                <a:schemeClr val="bg1"/>
              </a:buClr>
              <a:buSzPct val="100000"/>
              <a:buFont typeface="Arial" pitchFamily="34" charset="0"/>
              <a:buChar char="•"/>
              <a:defRPr sz="2000">
                <a:solidFill>
                  <a:schemeClr val="bg2"/>
                </a:solidFill>
              </a:defRPr>
            </a:lvl2pPr>
            <a:lvl3pPr marL="1143000" indent="-228600">
              <a:buClr>
                <a:schemeClr val="bg1"/>
              </a:buClr>
              <a:buSzPct val="100000"/>
              <a:buFont typeface="Courier New" pitchFamily="49" charset="0"/>
              <a:buChar char="o"/>
              <a:defRPr sz="1800">
                <a:solidFill>
                  <a:schemeClr val="bg2"/>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Text Placeholder 8"/>
          <p:cNvSpPr>
            <a:spLocks noGrp="1"/>
          </p:cNvSpPr>
          <p:nvPr>
            <p:ph type="body" sz="quarter" idx="10" hasCustomPrompt="1"/>
          </p:nvPr>
        </p:nvSpPr>
        <p:spPr>
          <a:xfrm>
            <a:off x="1905000" y="5791200"/>
            <a:ext cx="67818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273175"/>
            <a:ext cx="7772400" cy="1362075"/>
          </a:xfrm>
          <a:prstGeom prst="rect">
            <a:avLst/>
          </a:prstGeom>
        </p:spPr>
        <p:txBody>
          <a:bodyPr anchor="t"/>
          <a:lstStyle>
            <a:lvl1pPr algn="ctr">
              <a:lnSpc>
                <a:spcPts val="3800"/>
              </a:lnSpc>
              <a:defRPr sz="3600" b="1" cap="all" baseline="0">
                <a:solidFill>
                  <a:schemeClr val="bg1"/>
                </a:solidFill>
                <a:effectLst/>
                <a:latin typeface="Calibri" pitchFamily="34" charset="0"/>
              </a:defRPr>
            </a:lvl1pPr>
          </a:lstStyle>
          <a:p>
            <a:r>
              <a:rPr lang="en-US" dirty="0" smtClean="0"/>
              <a:t>Section Header</a:t>
            </a:r>
            <a:br>
              <a:rPr lang="en-US" dirty="0" smtClean="0"/>
            </a:br>
            <a:endParaRPr lang="en-US" dirty="0"/>
          </a:p>
        </p:txBody>
      </p:sp>
      <p:sp>
        <p:nvSpPr>
          <p:cNvPr id="3" name="Text Placeholder 2"/>
          <p:cNvSpPr>
            <a:spLocks noGrp="1"/>
          </p:cNvSpPr>
          <p:nvPr>
            <p:ph type="body" idx="1" hasCustomPrompt="1"/>
          </p:nvPr>
        </p:nvSpPr>
        <p:spPr>
          <a:xfrm>
            <a:off x="722313" y="2743200"/>
            <a:ext cx="7772400" cy="568325"/>
          </a:xfrm>
          <a:prstGeom prst="rect">
            <a:avLst/>
          </a:prstGeom>
        </p:spPr>
        <p:txBody>
          <a:bodyPr anchor="b"/>
          <a:lstStyle>
            <a:lvl1pPr marL="0" indent="0" algn="ctr">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Header</a:t>
            </a:r>
            <a:endParaRPr lang="en-US" dirty="0"/>
          </a:p>
        </p:txBody>
      </p:sp>
      <p:sp>
        <p:nvSpPr>
          <p:cNvPr id="3" name="Content Placeholder 2"/>
          <p:cNvSpPr>
            <a:spLocks noGrp="1"/>
          </p:cNvSpPr>
          <p:nvPr>
            <p:ph idx="1"/>
          </p:nvPr>
        </p:nvSpPr>
        <p:spPr>
          <a:xfrm>
            <a:off x="3575050" y="273051"/>
            <a:ext cx="5111750" cy="5518150"/>
          </a:xfrm>
          <a:prstGeom prst="rect">
            <a:avLst/>
          </a:prstGeom>
        </p:spPr>
        <p:txBody>
          <a:bodyPr anchor="ctr" anchorCtr="0"/>
          <a:lstStyle>
            <a:lvl1pPr marL="342900" indent="-342900">
              <a:buClr>
                <a:schemeClr val="bg1"/>
              </a:buClr>
              <a:buSzPct val="70000"/>
              <a:buFont typeface="Wingdings" pitchFamily="2" charset="2"/>
              <a:buChar char="§"/>
              <a:defRPr sz="2400" b="1">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a:solidFill>
                  <a:schemeClr val="bg2"/>
                </a:solidFill>
              </a:defRPr>
            </a:lvl4pPr>
            <a:lvl5pPr>
              <a:buClr>
                <a:schemeClr val="bg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smtClean="0"/>
              <a:t>Click to edit Master text styles</a:t>
            </a:r>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Photo Title</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bg1"/>
                </a:solidFill>
                <a:effectLst/>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981200"/>
            <a:ext cx="6400800" cy="2057400"/>
          </a:xfrm>
          <a:prstGeom prst="rect">
            <a:avLst/>
          </a:prstGeom>
        </p:spPr>
        <p:txBody>
          <a:bodyPr/>
          <a:lstStyle>
            <a:lvl1pPr marL="0" indent="0" algn="ctr">
              <a:buNone/>
              <a:defRPr sz="28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7" name="Text Placeholder 5"/>
          <p:cNvSpPr>
            <a:spLocks noGrp="1"/>
          </p:cNvSpPr>
          <p:nvPr>
            <p:ph type="body" sz="quarter" idx="11" hasCustomPrompt="1"/>
          </p:nvPr>
        </p:nvSpPr>
        <p:spPr>
          <a:xfrm>
            <a:off x="1828800" y="6263640"/>
            <a:ext cx="5105400" cy="182880"/>
          </a:xfrm>
          <a:prstGeom prst="rect">
            <a:avLst/>
          </a:prstGeom>
        </p:spPr>
        <p:txBody>
          <a:bodyPr/>
          <a:lstStyle>
            <a:lvl1pPr>
              <a:buNone/>
              <a:defRPr sz="1000" baseline="0">
                <a:solidFill>
                  <a:schemeClr val="tx2"/>
                </a:solidFill>
                <a:latin typeface="Calibri" pitchFamily="34" charset="0"/>
              </a:defRPr>
            </a:lvl1pPr>
          </a:lstStyle>
          <a:p>
            <a:r>
              <a:rPr lang="en-US" dirty="0" smtClean="0"/>
              <a:t>Office of the Director</a:t>
            </a:r>
            <a:endParaRPr lang="en-US" dirty="0"/>
          </a:p>
        </p:txBody>
      </p:sp>
      <p:sp>
        <p:nvSpPr>
          <p:cNvPr id="8" name="Text Placeholder 6"/>
          <p:cNvSpPr>
            <a:spLocks noGrp="1"/>
          </p:cNvSpPr>
          <p:nvPr>
            <p:ph type="body" sz="quarter" idx="12" hasCustomPrompt="1"/>
          </p:nvPr>
        </p:nvSpPr>
        <p:spPr>
          <a:xfrm>
            <a:off x="1828800" y="6464808"/>
            <a:ext cx="5105400" cy="228600"/>
          </a:xfrm>
          <a:prstGeom prst="rect">
            <a:avLst/>
          </a:prstGeom>
        </p:spPr>
        <p:txBody>
          <a:bodyPr/>
          <a:lstStyle>
            <a:lvl1pPr>
              <a:buNone/>
              <a:defRPr sz="1000" baseline="0">
                <a:solidFill>
                  <a:schemeClr val="tx2"/>
                </a:solidFill>
                <a:latin typeface="Calibri" pitchFamily="34" charset="0"/>
              </a:defRPr>
            </a:lvl1pPr>
          </a:lstStyle>
          <a:p>
            <a:r>
              <a:rPr lang="en-US" dirty="0" smtClean="0"/>
              <a:t>Place Office Title Here</a:t>
            </a: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bg1"/>
                </a:solidFill>
                <a:effectLst/>
                <a:latin typeface="Calibri" pitchFamily="34" charset="0"/>
              </a:defRPr>
            </a:lvl1pPr>
          </a:lstStyle>
          <a:p>
            <a:r>
              <a:rPr lang="en-US" dirty="0" smtClean="0"/>
              <a:t>Header</a:t>
            </a:r>
            <a:endParaRPr lang="en-US" dirty="0"/>
          </a:p>
        </p:txBody>
      </p:sp>
      <p:sp>
        <p:nvSpPr>
          <p:cNvPr id="8" name="Content Placeholder 2"/>
          <p:cNvSpPr>
            <a:spLocks noGrp="1"/>
          </p:cNvSpPr>
          <p:nvPr>
            <p:ph idx="1"/>
          </p:nvPr>
        </p:nvSpPr>
        <p:spPr>
          <a:xfrm>
            <a:off x="3575050" y="273051"/>
            <a:ext cx="5111750" cy="5518150"/>
          </a:xfrm>
          <a:prstGeom prst="rect">
            <a:avLst/>
          </a:prstGeom>
        </p:spPr>
        <p:txBody>
          <a:bodyPr anchor="ctr" anchorCtr="0"/>
          <a:lstStyle>
            <a:lvl1pPr marL="342900" indent="-342900">
              <a:buClr>
                <a:schemeClr val="bg1"/>
              </a:buClr>
              <a:buSzPct val="70000"/>
              <a:buFont typeface="Arial" pitchFamily="34" charset="0"/>
              <a:buChar char="•"/>
              <a:defRPr sz="2400" b="1">
                <a:solidFill>
                  <a:schemeClr val="bg2"/>
                </a:solidFill>
                <a:latin typeface="Calibri" pitchFamily="34" charset="0"/>
              </a:defRPr>
            </a:lvl1pPr>
            <a:lvl2pPr>
              <a:buClr>
                <a:schemeClr val="bg1"/>
              </a:buClr>
              <a:buSzPct val="100000"/>
              <a:buFont typeface="Wingdings" pitchFamily="2" charset="2"/>
              <a:buChar char="§"/>
              <a:defRPr sz="2000">
                <a:solidFill>
                  <a:schemeClr val="bg2"/>
                </a:solidFill>
              </a:defRPr>
            </a:lvl2pPr>
            <a:lvl3pPr>
              <a:buClr>
                <a:schemeClr val="bg1"/>
              </a:buClr>
              <a:buSzPct val="100000"/>
              <a:buFont typeface="Arial" pitchFamily="34" charset="0"/>
              <a:buChar char="•"/>
              <a:defRPr sz="1800">
                <a:solidFill>
                  <a:schemeClr val="bg2"/>
                </a:solidFill>
              </a:defRPr>
            </a:lvl3pPr>
            <a:lvl4pPr>
              <a:buClr>
                <a:schemeClr val="bg1"/>
              </a:buClr>
              <a:buSzPct val="70000"/>
              <a:buFont typeface="Courier New" pitchFamily="49" charset="0"/>
              <a:buChar char="o"/>
              <a:defRPr sz="1800">
                <a:solidFill>
                  <a:schemeClr val="bg2"/>
                </a:solidFill>
              </a:defRPr>
            </a:lvl4pPr>
            <a:lvl5pPr>
              <a:buClr>
                <a:schemeClr val="bg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smtClean="0"/>
              <a:t>Click to edit Master text styles</a:t>
            </a:r>
          </a:p>
        </p:txBody>
      </p:sp>
      <p:sp>
        <p:nvSpPr>
          <p:cNvPr id="9"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p:txBody>
      </p:sp>
      <p:sp>
        <p:nvSpPr>
          <p:cNvPr id="10"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1.png"/><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image" Target="../media/image1.png"/><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10.xml"/><Relationship Id="rId1" Type="http://schemas.openxmlformats.org/officeDocument/2006/relationships/tags" Target="../tags/tag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09600" y="979811"/>
            <a:ext cx="8008937" cy="5268589"/>
            <a:chOff x="609600" y="323344"/>
            <a:chExt cx="8008937" cy="5268589"/>
          </a:xfrm>
        </p:grpSpPr>
        <p:sp>
          <p:nvSpPr>
            <p:cNvPr id="2" name="Text Box 6"/>
            <p:cNvSpPr txBox="1">
              <a:spLocks noChangeArrowheads="1"/>
            </p:cNvSpPr>
            <p:nvPr/>
          </p:nvSpPr>
          <p:spPr bwMode="auto">
            <a:xfrm>
              <a:off x="609600" y="1143000"/>
              <a:ext cx="1912938" cy="16764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800" b="1" i="0" u="none" strike="noStrike" cap="none" normalizeH="0" baseline="0" dirty="0" smtClean="0">
                  <a:ln>
                    <a:noFill/>
                  </a:ln>
                  <a:solidFill>
                    <a:schemeClr val="tx1"/>
                  </a:solidFill>
                  <a:effectLst/>
                  <a:latin typeface="Calibri" pitchFamily="34" charset="0"/>
                  <a:cs typeface="Arial" pitchFamily="34" charset="0"/>
                </a:rPr>
                <a:t>Initial Notification (existing reports)</a:t>
              </a:r>
            </a:p>
            <a:p>
              <a:pPr marL="0" marR="0" lvl="0" indent="0" algn="l" defTabSz="914400" rtl="0" eaLnBrk="1" fontAlgn="base" latinLnBrk="0" hangingPunct="1">
                <a:lnSpc>
                  <a:spcPct val="100000"/>
                </a:lnSpc>
                <a:spcBef>
                  <a:spcPct val="0"/>
                </a:spcBef>
                <a:spcAft>
                  <a:spcPts val="0"/>
                </a:spcAft>
                <a:buClrTx/>
                <a:buSzTx/>
                <a:buFontTx/>
                <a:buNone/>
                <a:tabLst/>
              </a:pPr>
              <a:endParaRPr kumimoji="0" lang="en-US" sz="8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ts val="0"/>
                </a:spcAft>
                <a:buClrTx/>
                <a:buSzTx/>
                <a:buFontTx/>
                <a:buNone/>
                <a:tabLst/>
              </a:pPr>
              <a:r>
                <a:rPr kumimoji="0" lang="en-US" sz="800" b="1" i="0" u="none" strike="noStrike" cap="none" normalizeH="0" baseline="0" dirty="0" smtClean="0">
                  <a:ln>
                    <a:noFill/>
                  </a:ln>
                  <a:solidFill>
                    <a:schemeClr val="tx1"/>
                  </a:solidFill>
                  <a:effectLst/>
                  <a:latin typeface="Calibri" pitchFamily="34" charset="0"/>
                  <a:cs typeface="Arial" pitchFamily="34" charset="0"/>
                </a:rPr>
                <a:t>National Data Sources</a:t>
              </a:r>
            </a:p>
            <a:p>
              <a:pPr>
                <a:spcAft>
                  <a:spcPts val="0"/>
                </a:spcAft>
                <a:buFont typeface="Symbol" pitchFamily="18" charset="2"/>
                <a:buChar char="·"/>
              </a:pPr>
              <a:r>
                <a:rPr kumimoji="0" lang="en-US" sz="800" b="0" i="0" u="none" strike="noStrike" cap="none" normalizeH="0" baseline="0" dirty="0" smtClean="0">
                  <a:ln>
                    <a:noFill/>
                  </a:ln>
                  <a:solidFill>
                    <a:schemeClr val="tx1"/>
                  </a:solidFill>
                  <a:effectLst/>
                  <a:latin typeface="Calibri" pitchFamily="34" charset="0"/>
                  <a:cs typeface="Arial" pitchFamily="34" charset="0"/>
                </a:rPr>
                <a:t>DOT HAZMAT Intelligence Portal (HIP)</a:t>
              </a:r>
              <a:endParaRPr kumimoji="0" lang="en-US" sz="8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0"/>
                </a:spcAft>
                <a:buClrTx/>
                <a:buSzTx/>
                <a:buFont typeface="Symbol" pitchFamily="18" charset="2"/>
                <a:buChar char="·"/>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National Response Center (NRC)</a:t>
              </a:r>
            </a:p>
            <a:p>
              <a:pPr marL="0" marR="0" lvl="0" indent="0" algn="l" defTabSz="914400" rtl="0" eaLnBrk="1" fontAlgn="base" latinLnBrk="0" hangingPunct="1">
                <a:lnSpc>
                  <a:spcPct val="100000"/>
                </a:lnSpc>
                <a:spcBef>
                  <a:spcPct val="0"/>
                </a:spcBef>
                <a:spcAft>
                  <a:spcPts val="0"/>
                </a:spcAft>
                <a:buClrTx/>
                <a:buSzTx/>
                <a:tabLst/>
              </a:pPr>
              <a:endParaRPr kumimoji="0" lang="en-US" sz="8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0"/>
                </a:spcAft>
                <a:buClrTx/>
                <a:buSzTx/>
                <a:buFontTx/>
                <a:buNone/>
                <a:tabLst/>
              </a:pPr>
              <a:r>
                <a:rPr kumimoji="0" lang="en-US" sz="800" b="1" i="0" u="none" strike="noStrike" cap="none" normalizeH="0" baseline="0" dirty="0" smtClean="0">
                  <a:ln>
                    <a:noFill/>
                  </a:ln>
                  <a:solidFill>
                    <a:schemeClr val="tx1"/>
                  </a:solidFill>
                  <a:effectLst/>
                  <a:latin typeface="Calibri" pitchFamily="34" charset="0"/>
                  <a:cs typeface="Arial" pitchFamily="34" charset="0"/>
                </a:rPr>
                <a:t>State-specific Data Sources</a:t>
              </a:r>
            </a:p>
            <a:p>
              <a:pPr>
                <a:spcAft>
                  <a:spcPts val="0"/>
                </a:spcAft>
                <a:buFont typeface="Symbol" pitchFamily="18" charset="2"/>
                <a:buChar char="·"/>
              </a:pPr>
              <a:r>
                <a:rPr kumimoji="0" lang="en-US" sz="800" b="0" i="0" u="none" strike="noStrike" cap="none" normalizeH="0" baseline="0" dirty="0" smtClean="0">
                  <a:ln>
                    <a:noFill/>
                  </a:ln>
                  <a:solidFill>
                    <a:schemeClr val="tx1"/>
                  </a:solidFill>
                  <a:effectLst/>
                  <a:latin typeface="Calibri" pitchFamily="34" charset="0"/>
                  <a:cs typeface="Arial" pitchFamily="34" charset="0"/>
                </a:rPr>
                <a:t>Local Poison Control Center </a:t>
              </a:r>
              <a:endParaRPr kumimoji="0" lang="en-US" sz="800" b="0" i="0" u="none" strike="noStrike" cap="none" normalizeH="0" baseline="0" dirty="0" smtClean="0">
                <a:ln>
                  <a:noFill/>
                </a:ln>
                <a:solidFill>
                  <a:schemeClr val="tx1"/>
                </a:solidFill>
                <a:effectLst/>
                <a:latin typeface="Times New Roman" pitchFamily="18" charset="0"/>
                <a:cs typeface="Arial" pitchFamily="34" charset="0"/>
              </a:endParaRPr>
            </a:p>
            <a:p>
              <a:pPr>
                <a:spcAft>
                  <a:spcPts val="0"/>
                </a:spcAft>
                <a:buFont typeface="Symbol" pitchFamily="18" charset="2"/>
                <a:buChar char="·"/>
              </a:pPr>
              <a:r>
                <a:rPr kumimoji="0" lang="en-US" sz="800" b="0" i="0" u="none" strike="noStrike" cap="none" normalizeH="0" baseline="0" dirty="0" smtClean="0">
                  <a:ln>
                    <a:noFill/>
                  </a:ln>
                  <a:solidFill>
                    <a:schemeClr val="tx1"/>
                  </a:solidFill>
                  <a:effectLst/>
                  <a:latin typeface="Calibri" pitchFamily="34" charset="0"/>
                  <a:cs typeface="Arial" pitchFamily="34" charset="0"/>
                </a:rPr>
                <a:t>State Environmental Agencies</a:t>
              </a:r>
              <a:endParaRPr kumimoji="0" lang="en-US" sz="800" b="0" i="0" u="none" strike="noStrike" cap="none" normalizeH="0" baseline="0" dirty="0" smtClean="0">
                <a:ln>
                  <a:noFill/>
                </a:ln>
                <a:solidFill>
                  <a:schemeClr val="tx1"/>
                </a:solidFill>
                <a:effectLst/>
                <a:latin typeface="Times New Roman" pitchFamily="18" charset="0"/>
                <a:cs typeface="Arial" pitchFamily="34" charset="0"/>
              </a:endParaRPr>
            </a:p>
            <a:p>
              <a:pPr>
                <a:spcAft>
                  <a:spcPts val="0"/>
                </a:spcAft>
                <a:buFont typeface="Symbol" pitchFamily="18" charset="2"/>
                <a:buChar char="·"/>
              </a:pPr>
              <a:r>
                <a:rPr kumimoji="0" lang="en-US" sz="800" b="0" i="0" u="none" strike="noStrike" cap="none" normalizeH="0" baseline="0" dirty="0" smtClean="0">
                  <a:ln>
                    <a:noFill/>
                  </a:ln>
                  <a:solidFill>
                    <a:schemeClr val="tx1"/>
                  </a:solidFill>
                  <a:effectLst/>
                  <a:latin typeface="Calibri" pitchFamily="34" charset="0"/>
                  <a:cs typeface="Arial" pitchFamily="34" charset="0"/>
                </a:rPr>
                <a:t>State Law Enforcement</a:t>
              </a:r>
            </a:p>
            <a:p>
              <a:pPr marL="0" marR="0" lvl="0" indent="0" algn="l" defTabSz="914400" rtl="0" eaLnBrk="1" fontAlgn="base" latinLnBrk="0" hangingPunct="1">
                <a:lnSpc>
                  <a:spcPct val="100000"/>
                </a:lnSpc>
                <a:spcBef>
                  <a:spcPct val="0"/>
                </a:spcBef>
                <a:spcAft>
                  <a:spcPts val="0"/>
                </a:spcAft>
                <a:buClrTx/>
                <a:buSzTx/>
                <a:buFont typeface="Symbol" pitchFamily="18" charset="2"/>
                <a:buChar char="·"/>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State Spill Hotline</a:t>
              </a:r>
            </a:p>
            <a:p>
              <a:pPr>
                <a:spcAft>
                  <a:spcPts val="0"/>
                </a:spcAft>
                <a:buFont typeface="Symbol" pitchFamily="18" charset="2"/>
                <a:buChar char="·"/>
              </a:pPr>
              <a:r>
                <a:rPr lang="en-US" sz="800" dirty="0">
                  <a:latin typeface="Calibri" pitchFamily="34" charset="0"/>
                  <a:cs typeface="Arial" pitchFamily="34" charset="0"/>
                </a:rPr>
                <a:t>Media</a:t>
              </a:r>
            </a:p>
            <a:p>
              <a:pPr marL="0" marR="0" lvl="0" indent="0" algn="l" defTabSz="914400" rtl="0" eaLnBrk="1" fontAlgn="base" latinLnBrk="0" hangingPunct="1">
                <a:lnSpc>
                  <a:spcPct val="100000"/>
                </a:lnSpc>
                <a:spcBef>
                  <a:spcPct val="0"/>
                </a:spcBef>
                <a:spcAft>
                  <a:spcPts val="0"/>
                </a:spcAft>
                <a:buClrTx/>
                <a:buSzTx/>
                <a:buFont typeface="Symbol" pitchFamily="18" charset="2"/>
                <a:buChar char="·"/>
                <a:tabLst/>
              </a:pPr>
              <a:endParaRPr kumimoji="0" lang="en-US" sz="8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ext Box 5"/>
            <p:cNvSpPr txBox="1">
              <a:spLocks noChangeArrowheads="1"/>
            </p:cNvSpPr>
            <p:nvPr/>
          </p:nvSpPr>
          <p:spPr bwMode="auto">
            <a:xfrm>
              <a:off x="6705600" y="2687904"/>
              <a:ext cx="1912937" cy="214034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spcBef>
                  <a:spcPts val="0"/>
                </a:spcBef>
                <a:spcAft>
                  <a:spcPts val="0"/>
                </a:spcAft>
                <a:buClrTx/>
                <a:buSzTx/>
                <a:buFontTx/>
                <a:buNone/>
                <a:tabLst/>
              </a:pPr>
              <a:r>
                <a:rPr kumimoji="0" lang="en-US" sz="800" b="1" i="0" u="none" strike="noStrike" cap="none" normalizeH="0" baseline="0" dirty="0" smtClean="0">
                  <a:ln>
                    <a:noFill/>
                  </a:ln>
                  <a:solidFill>
                    <a:schemeClr val="tx1"/>
                  </a:solidFill>
                  <a:effectLst/>
                  <a:latin typeface="Calibri" pitchFamily="34" charset="0"/>
                  <a:cs typeface="Arial" pitchFamily="34" charset="0"/>
                </a:rPr>
                <a:t>State Follow-up Sources</a:t>
              </a:r>
            </a:p>
            <a:p>
              <a:pPr>
                <a:spcBef>
                  <a:spcPts val="0"/>
                </a:spcBef>
                <a:spcAft>
                  <a:spcPts val="0"/>
                </a:spcAft>
                <a:buFont typeface="Symbol" pitchFamily="18" charset="2"/>
                <a:buChar char="·"/>
              </a:pPr>
              <a:r>
                <a:rPr kumimoji="0" lang="en-US" sz="800" b="0" i="0" u="none" strike="noStrike" cap="none" normalizeH="0" baseline="0" dirty="0" smtClean="0">
                  <a:ln>
                    <a:noFill/>
                  </a:ln>
                  <a:solidFill>
                    <a:schemeClr val="tx1"/>
                  </a:solidFill>
                  <a:effectLst/>
                  <a:latin typeface="Calibri" pitchFamily="34" charset="0"/>
                  <a:cs typeface="Arial" pitchFamily="34" charset="0"/>
                </a:rPr>
                <a:t>On-Scene commander</a:t>
              </a:r>
            </a:p>
            <a:p>
              <a:pPr>
                <a:spcBef>
                  <a:spcPts val="0"/>
                </a:spcBef>
                <a:spcAft>
                  <a:spcPts val="0"/>
                </a:spcAft>
                <a:buFont typeface="Symbol" pitchFamily="18" charset="2"/>
                <a:buChar char="·"/>
              </a:pPr>
              <a:r>
                <a:rPr lang="en-US" sz="800" dirty="0" smtClean="0">
                  <a:latin typeface="Calibri" pitchFamily="34" charset="0"/>
                  <a:cs typeface="Arial" pitchFamily="34" charset="0"/>
                </a:rPr>
                <a:t>Emergency government/emergency services </a:t>
              </a:r>
              <a:r>
                <a:rPr lang="en-US" sz="800" dirty="0" smtClean="0">
                  <a:latin typeface="Calibri" pitchFamily="34" charset="0"/>
                  <a:cs typeface="Arial" pitchFamily="34" charset="0"/>
                </a:rPr>
                <a:t>(</a:t>
              </a:r>
              <a:r>
                <a:rPr lang="en-US" sz="800" dirty="0">
                  <a:latin typeface="Calibri" pitchFamily="34" charset="0"/>
                  <a:cs typeface="Arial" pitchFamily="34" charset="0"/>
                </a:rPr>
                <a:t>s</a:t>
              </a:r>
              <a:r>
                <a:rPr kumimoji="0" lang="en-US" sz="800" b="0" i="0" u="none" strike="noStrike" cap="none" normalizeH="0" baseline="0" dirty="0" smtClean="0">
                  <a:ln>
                    <a:noFill/>
                  </a:ln>
                  <a:solidFill>
                    <a:schemeClr val="tx1"/>
                  </a:solidFill>
                  <a:effectLst/>
                  <a:latin typeface="Calibri" pitchFamily="34" charset="0"/>
                  <a:cs typeface="Arial" pitchFamily="34" charset="0"/>
                </a:rPr>
                <a:t>tate </a:t>
              </a:r>
              <a:r>
                <a:rPr kumimoji="0" lang="en-US" sz="800" b="0" i="0" u="none" strike="noStrike" cap="none" normalizeH="0" baseline="0" dirty="0" smtClean="0">
                  <a:ln>
                    <a:noFill/>
                  </a:ln>
                  <a:solidFill>
                    <a:schemeClr val="tx1"/>
                  </a:solidFill>
                  <a:effectLst/>
                  <a:latin typeface="Calibri" pitchFamily="34" charset="0"/>
                  <a:cs typeface="Arial" pitchFamily="34" charset="0"/>
                </a:rPr>
                <a:t>Division of Emergency </a:t>
              </a:r>
              <a:r>
                <a:rPr lang="en-US" sz="800" dirty="0">
                  <a:latin typeface="Calibri" pitchFamily="34" charset="0"/>
                  <a:cs typeface="Arial" pitchFamily="34" charset="0"/>
                </a:rPr>
                <a:t>Management, </a:t>
              </a:r>
              <a:r>
                <a:rPr lang="en-US" sz="800" dirty="0" smtClean="0">
                  <a:latin typeface="Calibri" pitchFamily="34" charset="0"/>
                  <a:cs typeface="Arial" pitchFamily="34" charset="0"/>
                </a:rPr>
                <a:t>local </a:t>
              </a:r>
              <a:r>
                <a:rPr lang="en-US" sz="800" dirty="0">
                  <a:latin typeface="Calibri" pitchFamily="34" charset="0"/>
                  <a:cs typeface="Arial" pitchFamily="34" charset="0"/>
                </a:rPr>
                <a:t>e</a:t>
              </a:r>
              <a:r>
                <a:rPr lang="en-US" sz="800" dirty="0" smtClean="0">
                  <a:latin typeface="Calibri" pitchFamily="34" charset="0"/>
                  <a:cs typeface="Arial" pitchFamily="34" charset="0"/>
                </a:rPr>
                <a:t>mergency </a:t>
              </a:r>
              <a:r>
                <a:rPr lang="en-US" sz="800" dirty="0">
                  <a:latin typeface="Calibri" pitchFamily="34" charset="0"/>
                  <a:cs typeface="Arial" pitchFamily="34" charset="0"/>
                </a:rPr>
                <a:t>p</a:t>
              </a:r>
              <a:r>
                <a:rPr lang="en-US" sz="800" dirty="0" smtClean="0">
                  <a:latin typeface="Calibri" pitchFamily="34" charset="0"/>
                  <a:cs typeface="Arial" pitchFamily="34" charset="0"/>
                </a:rPr>
                <a:t>lanning</a:t>
              </a:r>
              <a:r>
                <a:rPr lang="en-US" sz="1100" dirty="0" smtClean="0">
                  <a:latin typeface="Calibri" pitchFamily="34" charset="0"/>
                  <a:cs typeface="Arial" pitchFamily="34" charset="0"/>
                </a:rPr>
                <a:t> </a:t>
              </a:r>
              <a:r>
                <a:rPr lang="en-US" sz="800" dirty="0">
                  <a:latin typeface="Calibri" pitchFamily="34" charset="0"/>
                  <a:cs typeface="Arial" pitchFamily="34" charset="0"/>
                </a:rPr>
                <a:t>c</a:t>
              </a:r>
              <a:r>
                <a:rPr lang="en-US" sz="800" dirty="0" smtClean="0">
                  <a:latin typeface="Calibri" pitchFamily="34" charset="0"/>
                  <a:cs typeface="Arial" pitchFamily="34" charset="0"/>
                </a:rPr>
                <a:t>ommittees </a:t>
              </a:r>
              <a:r>
                <a:rPr lang="en-US" sz="800" dirty="0" smtClean="0">
                  <a:latin typeface="Calibri" pitchFamily="34" charset="0"/>
                  <a:cs typeface="Arial" pitchFamily="34" charset="0"/>
                </a:rPr>
                <a:t>, </a:t>
              </a:r>
              <a:r>
                <a:rPr lang="en-US" sz="800" dirty="0">
                  <a:latin typeface="Calibri" pitchFamily="34" charset="0"/>
                  <a:cs typeface="Arial" pitchFamily="34" charset="0"/>
                </a:rPr>
                <a:t>f</a:t>
              </a:r>
              <a:r>
                <a:rPr lang="en-US" sz="800" dirty="0" smtClean="0">
                  <a:latin typeface="Calibri" pitchFamily="34" charset="0"/>
                  <a:cs typeface="Arial" pitchFamily="34" charset="0"/>
                </a:rPr>
                <a:t>ire/Hazmat </a:t>
              </a:r>
              <a:r>
                <a:rPr lang="en-US" sz="800" dirty="0" smtClean="0">
                  <a:latin typeface="Calibri" pitchFamily="34" charset="0"/>
                  <a:cs typeface="Arial" pitchFamily="34" charset="0"/>
                </a:rPr>
                <a:t>units, police, emergency medical services</a:t>
              </a:r>
              <a:r>
                <a:rPr lang="en-US" sz="800" dirty="0" smtClean="0">
                  <a:latin typeface="Calibri" pitchFamily="34" charset="0"/>
                  <a:cs typeface="Arial" pitchFamily="34" charset="0"/>
                </a:rPr>
                <a:t>)</a:t>
              </a:r>
            </a:p>
            <a:p>
              <a:pPr lvl="0">
                <a:spcBef>
                  <a:spcPts val="0"/>
                </a:spcBef>
                <a:spcAft>
                  <a:spcPts val="0"/>
                </a:spcAft>
                <a:buFont typeface="Symbol" pitchFamily="18" charset="2"/>
                <a:buChar char="·"/>
              </a:pPr>
              <a:r>
                <a:rPr lang="en-US" sz="800" dirty="0">
                  <a:latin typeface="Calibri" pitchFamily="34" charset="0"/>
                  <a:cs typeface="Arial" pitchFamily="34" charset="0"/>
                </a:rPr>
                <a:t>Responsible party (spiller)</a:t>
              </a:r>
              <a:endParaRPr lang="en-US" sz="800" dirty="0">
                <a:latin typeface="Times New Roman" pitchFamily="18" charset="0"/>
                <a:cs typeface="Arial" pitchFamily="34" charset="0"/>
              </a:endParaRPr>
            </a:p>
            <a:p>
              <a:pPr>
                <a:spcBef>
                  <a:spcPts val="0"/>
                </a:spcBef>
                <a:spcAft>
                  <a:spcPts val="0"/>
                </a:spcAft>
                <a:buFont typeface="Symbol" pitchFamily="18" charset="2"/>
                <a:buChar char="·"/>
              </a:pPr>
              <a:r>
                <a:rPr lang="en-US" sz="800" dirty="0" smtClean="0">
                  <a:latin typeface="Calibri" pitchFamily="34" charset="0"/>
                  <a:cs typeface="Arial" pitchFamily="34" charset="0"/>
                </a:rPr>
                <a:t>Other state </a:t>
              </a:r>
              <a:r>
                <a:rPr lang="en-US" sz="800" dirty="0" smtClean="0">
                  <a:latin typeface="Calibri" pitchFamily="34" charset="0"/>
                  <a:cs typeface="Arial" pitchFamily="34" charset="0"/>
                </a:rPr>
                <a:t>and local government (Department of Agriculture, </a:t>
              </a:r>
              <a:r>
                <a:rPr kumimoji="0" lang="en-US" sz="800" b="0" i="0" u="none" strike="noStrike" cap="none" normalizeH="0" baseline="0" dirty="0" smtClean="0">
                  <a:ln>
                    <a:noFill/>
                  </a:ln>
                  <a:solidFill>
                    <a:schemeClr val="tx1"/>
                  </a:solidFill>
                  <a:effectLst/>
                  <a:latin typeface="Calibri" pitchFamily="34" charset="0"/>
                  <a:cs typeface="Arial" pitchFamily="34" charset="0"/>
                </a:rPr>
                <a:t> Department of Natural Resources, Regional epidemiologists, Local Health Departments)</a:t>
              </a:r>
              <a:endParaRPr kumimoji="0" lang="en-US" sz="8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spcBef>
                  <a:spcPts val="0"/>
                </a:spcBef>
                <a:spcAft>
                  <a:spcPts val="0"/>
                </a:spcAft>
                <a:buClrTx/>
                <a:buSzTx/>
                <a:buFont typeface="Symbol" pitchFamily="18" charset="2"/>
                <a:buChar char="·"/>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Hospitals</a:t>
              </a:r>
            </a:p>
            <a:p>
              <a:pPr marL="0" marR="0" lvl="0" indent="0" algn="l" defTabSz="914400" rtl="0" eaLnBrk="1" fontAlgn="base" latinLnBrk="0" hangingPunct="1">
                <a:spcBef>
                  <a:spcPts val="0"/>
                </a:spcBef>
                <a:spcAft>
                  <a:spcPts val="0"/>
                </a:spcAft>
                <a:buClrTx/>
                <a:buSzTx/>
                <a:buFont typeface="Symbol" pitchFamily="18" charset="2"/>
                <a:buChar char="·"/>
                <a:tabLst/>
              </a:pPr>
              <a:r>
                <a:rPr lang="en-US" sz="800">
                  <a:latin typeface="Calibri" pitchFamily="34" charset="0"/>
                  <a:cs typeface="Arial" pitchFamily="34" charset="0"/>
                </a:rPr>
                <a:t>P</a:t>
              </a:r>
              <a:r>
                <a:rPr kumimoji="0" lang="en-US" sz="800" b="0" i="0" u="none" strike="noStrike" cap="none" normalizeH="0" baseline="0" smtClean="0">
                  <a:ln>
                    <a:noFill/>
                  </a:ln>
                  <a:solidFill>
                    <a:schemeClr val="tx1"/>
                  </a:solidFill>
                  <a:effectLst/>
                  <a:latin typeface="Calibri" pitchFamily="34" charset="0"/>
                  <a:cs typeface="Arial" pitchFamily="34" charset="0"/>
                </a:rPr>
                <a:t>oison </a:t>
              </a:r>
              <a:r>
                <a:rPr kumimoji="0" lang="en-US" sz="800" b="0" i="0" u="none" strike="noStrike" cap="none" normalizeH="0" baseline="0" dirty="0" smtClean="0">
                  <a:ln>
                    <a:noFill/>
                  </a:ln>
                  <a:solidFill>
                    <a:schemeClr val="tx1"/>
                  </a:solidFill>
                  <a:effectLst/>
                  <a:latin typeface="Calibri" pitchFamily="34" charset="0"/>
                  <a:cs typeface="Arial" pitchFamily="34" charset="0"/>
                </a:rPr>
                <a:t>control </a:t>
              </a:r>
              <a:r>
                <a:rPr kumimoji="0" lang="en-US" sz="800" b="0" i="0" u="none" strike="noStrike" cap="none" normalizeH="0" baseline="0" dirty="0" smtClean="0">
                  <a:ln>
                    <a:noFill/>
                  </a:ln>
                  <a:solidFill>
                    <a:schemeClr val="tx1"/>
                  </a:solidFill>
                  <a:effectLst/>
                  <a:latin typeface="Calibri" pitchFamily="34" charset="0"/>
                  <a:cs typeface="Arial" pitchFamily="34" charset="0"/>
                </a:rPr>
                <a:t>centers</a:t>
              </a:r>
              <a:endParaRPr kumimoji="0" lang="en-US" sz="800" b="0" i="0" u="none" strike="noStrike" cap="none" normalizeH="0" baseline="0" dirty="0" smtClean="0">
                <a:ln>
                  <a:noFill/>
                </a:ln>
                <a:solidFill>
                  <a:schemeClr val="tx1"/>
                </a:solidFill>
                <a:effectLst/>
                <a:latin typeface="Calibri" pitchFamily="34" charset="0"/>
                <a:cs typeface="Arial" pitchFamily="34" charset="0"/>
              </a:endParaRPr>
            </a:p>
          </p:txBody>
        </p:sp>
        <p:graphicFrame>
          <p:nvGraphicFramePr>
            <p:cNvPr id="15" name="Diagram 14"/>
            <p:cNvGraphicFramePr/>
            <p:nvPr>
              <p:extLst>
                <p:ext uri="{D42A27DB-BD31-4B8C-83A1-F6EECF244321}">
                  <p14:modId xmlns:p14="http://schemas.microsoft.com/office/powerpoint/2010/main" val="2731048129"/>
                </p:ext>
              </p:extLst>
            </p:nvPr>
          </p:nvGraphicFramePr>
          <p:xfrm>
            <a:off x="1371600" y="323344"/>
            <a:ext cx="6482810" cy="526858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22" name="Straight Arrow Connector 21"/>
            <p:cNvCxnSpPr/>
            <p:nvPr/>
          </p:nvCxnSpPr>
          <p:spPr>
            <a:xfrm flipH="1">
              <a:off x="6256829" y="3132966"/>
              <a:ext cx="398196" cy="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6172200" y="4724400"/>
              <a:ext cx="381000" cy="45720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522538" y="1828800"/>
              <a:ext cx="525462" cy="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6265427" y="2957639"/>
              <a:ext cx="381000" cy="0"/>
            </a:xfrm>
            <a:prstGeom prst="straightConnector1">
              <a:avLst/>
            </a:prstGeom>
            <a:ln w="25400">
              <a:solidFill>
                <a:schemeClr val="bg2"/>
              </a:solidFill>
              <a:tailEnd type="arrow"/>
            </a:ln>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2082448" y="468868"/>
            <a:ext cx="4927952" cy="369332"/>
          </a:xfrm>
          <a:prstGeom prst="rect">
            <a:avLst/>
          </a:prstGeom>
          <a:noFill/>
        </p:spPr>
        <p:txBody>
          <a:bodyPr wrap="none" rtlCol="0">
            <a:spAutoFit/>
          </a:bodyPr>
          <a:lstStyle/>
          <a:p>
            <a:r>
              <a:rPr lang="en-US" dirty="0" smtClean="0">
                <a:solidFill>
                  <a:schemeClr val="bg2"/>
                </a:solidFill>
              </a:rPr>
              <a:t>Attachment C. Data Collection Flowchart </a:t>
            </a:r>
            <a:endParaRPr lang="en-US" dirty="0">
              <a:solidFill>
                <a:schemeClr val="bg2"/>
              </a:solidFill>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_ENCODE_TYPE" val="0"/>
  <p:tag name="ART_ENCODE_INDEX" val="1"/>
  <p:tag name="ARTICULATE_PRESENTER_VERSION" val="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75"/>
  <p:tag name="ELAPSEDTIME" val="101.3"/>
  <p:tag name="ANNOTATION_COUNT" val="0"/>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Theme1">
  <a:themeElements>
    <a:clrScheme name="CDC OD Dark PPT Colors">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1_Theme1">
  <a:themeElements>
    <a:clrScheme name="CDC OD Dark PPT Colors">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3.xml><?xml version="1.0" encoding="utf-8"?>
<a:theme xmlns:a="http://schemas.openxmlformats.org/drawingml/2006/main" name="2_Theme1">
  <a:themeElements>
    <a:clrScheme name="CDC OD Dark PPT Colors">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CDC_ATSDR_Division_PPT_dark</Template>
  <TotalTime>35782</TotalTime>
  <Words>514</Words>
  <Application>Microsoft Office PowerPoint</Application>
  <PresentationFormat>On-screen Show (4:3)</PresentationFormat>
  <Paragraphs>39</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Theme1</vt:lpstr>
      <vt:lpstr>1_Theme1</vt:lpstr>
      <vt:lpstr>2_Theme1</vt:lpstr>
      <vt:lpstr>PowerPoint Presentation</vt:lpstr>
    </vt:vector>
  </TitlesOfParts>
  <Company>Scimetrika,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Toxic Substance Incidents Program (NTSIP)</dc:title>
  <dc:creator>cmcnaughton</dc:creator>
  <cp:lastModifiedBy>NCEH/ATSDR Office of Science</cp:lastModifiedBy>
  <cp:revision>1490</cp:revision>
  <cp:lastPrinted>2013-11-06T21:48:14Z</cp:lastPrinted>
  <dcterms:created xsi:type="dcterms:W3CDTF">2013-01-08T13:43:01Z</dcterms:created>
  <dcterms:modified xsi:type="dcterms:W3CDTF">2014-03-05T20:54:29Z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TC100690401033</vt:lpwstr>
  </property>
  <property fmtid="{D5CDD505-2E9C-101B-9397-08002B2CF9AE}" pid="3" name="ArticulateUseProject">
    <vt:lpwstr>1</vt:lpwstr>
  </property>
  <property fmtid="{D5CDD505-2E9C-101B-9397-08002B2CF9AE}" pid="4" name="ArticulatePath">
    <vt:lpwstr>National Toxic Substance Incidents Program (NTSIP)_State Surveillance_Maureen comments</vt:lpwstr>
  </property>
  <property fmtid="{D5CDD505-2E9C-101B-9397-08002B2CF9AE}" pid="5" name="ArticulateGUID">
    <vt:lpwstr>B625C920-2E0E-49B8-B33B-82D7165E8FB0</vt:lpwstr>
  </property>
  <property fmtid="{D5CDD505-2E9C-101B-9397-08002B2CF9AE}" pid="6" name="ArticulateProjectFull">
    <vt:lpwstr>C:\Users\cmcnaughton\Desktop\Updated State Surveillance Trainings\State Surveillance Part I\NTSIP_State Surveillance Part 1_10-22-2013_Final.ppta</vt:lpwstr>
  </property>
</Properties>
</file>