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5486400" cy="3657600"/>
  <p:notesSz cx="6858000" cy="9144000"/>
  <p:defaultTextStyle>
    <a:defPPr>
      <a:defRPr lang="en-US"/>
    </a:defPPr>
    <a:lvl1pPr marL="0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1244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2488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3732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4976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6220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7464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8709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9953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17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1200" y="114"/>
      </p:cViewPr>
      <p:guideLst>
        <p:guide orient="horz" pos="1152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136227"/>
            <a:ext cx="4663440" cy="784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2072640"/>
            <a:ext cx="3840480" cy="934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1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9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56F1-E282-4139-91B3-9952BC0ABD4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7BCA-0806-4CF6-92B6-B6EF5AF51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56F1-E282-4139-91B3-9952BC0ABD4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7BCA-0806-4CF6-92B6-B6EF5AF51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40" y="146474"/>
            <a:ext cx="1234440" cy="3120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146474"/>
            <a:ext cx="3611880" cy="3120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56F1-E282-4139-91B3-9952BC0ABD4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7BCA-0806-4CF6-92B6-B6EF5AF51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56F1-E282-4139-91B3-9952BC0ABD4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7BCA-0806-4CF6-92B6-B6EF5AF51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2350347"/>
            <a:ext cx="4663440" cy="726440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1550247"/>
            <a:ext cx="4663440" cy="800100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124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248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373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497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622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746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870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99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56F1-E282-4139-91B3-9952BC0ABD4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7BCA-0806-4CF6-92B6-B6EF5AF51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" y="853440"/>
            <a:ext cx="2423160" cy="241384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8920" y="853440"/>
            <a:ext cx="2423160" cy="241384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56F1-E282-4139-91B3-9952BC0ABD4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7BCA-0806-4CF6-92B6-B6EF5AF51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818727"/>
            <a:ext cx="2424113" cy="341206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244" indent="0">
              <a:buNone/>
              <a:defRPr sz="1100" b="1"/>
            </a:lvl2pPr>
            <a:lvl3pPr marL="522488" indent="0">
              <a:buNone/>
              <a:defRPr sz="1000" b="1"/>
            </a:lvl3pPr>
            <a:lvl4pPr marL="783732" indent="0">
              <a:buNone/>
              <a:defRPr sz="900" b="1"/>
            </a:lvl4pPr>
            <a:lvl5pPr marL="1044976" indent="0">
              <a:buNone/>
              <a:defRPr sz="900" b="1"/>
            </a:lvl5pPr>
            <a:lvl6pPr marL="1306220" indent="0">
              <a:buNone/>
              <a:defRPr sz="900" b="1"/>
            </a:lvl6pPr>
            <a:lvl7pPr marL="1567464" indent="0">
              <a:buNone/>
              <a:defRPr sz="900" b="1"/>
            </a:lvl7pPr>
            <a:lvl8pPr marL="1828709" indent="0">
              <a:buNone/>
              <a:defRPr sz="900" b="1"/>
            </a:lvl8pPr>
            <a:lvl9pPr marL="2089953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0" y="1159933"/>
            <a:ext cx="2424113" cy="2107354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15" y="818727"/>
            <a:ext cx="2425065" cy="341206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244" indent="0">
              <a:buNone/>
              <a:defRPr sz="1100" b="1"/>
            </a:lvl2pPr>
            <a:lvl3pPr marL="522488" indent="0">
              <a:buNone/>
              <a:defRPr sz="1000" b="1"/>
            </a:lvl3pPr>
            <a:lvl4pPr marL="783732" indent="0">
              <a:buNone/>
              <a:defRPr sz="900" b="1"/>
            </a:lvl4pPr>
            <a:lvl5pPr marL="1044976" indent="0">
              <a:buNone/>
              <a:defRPr sz="900" b="1"/>
            </a:lvl5pPr>
            <a:lvl6pPr marL="1306220" indent="0">
              <a:buNone/>
              <a:defRPr sz="900" b="1"/>
            </a:lvl6pPr>
            <a:lvl7pPr marL="1567464" indent="0">
              <a:buNone/>
              <a:defRPr sz="900" b="1"/>
            </a:lvl7pPr>
            <a:lvl8pPr marL="1828709" indent="0">
              <a:buNone/>
              <a:defRPr sz="900" b="1"/>
            </a:lvl8pPr>
            <a:lvl9pPr marL="2089953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15" y="1159933"/>
            <a:ext cx="2425065" cy="2107354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56F1-E282-4139-91B3-9952BC0ABD4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7BCA-0806-4CF6-92B6-B6EF5AF51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56F1-E282-4139-91B3-9952BC0ABD4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7BCA-0806-4CF6-92B6-B6EF5AF51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56F1-E282-4139-91B3-9952BC0ABD4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7BCA-0806-4CF6-92B6-B6EF5AF51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145627"/>
            <a:ext cx="1804988" cy="61976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0" y="145627"/>
            <a:ext cx="3067050" cy="312166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" y="765387"/>
            <a:ext cx="1804988" cy="2501900"/>
          </a:xfrm>
        </p:spPr>
        <p:txBody>
          <a:bodyPr/>
          <a:lstStyle>
            <a:lvl1pPr marL="0" indent="0">
              <a:buNone/>
              <a:defRPr sz="800"/>
            </a:lvl1pPr>
            <a:lvl2pPr marL="261244" indent="0">
              <a:buNone/>
              <a:defRPr sz="700"/>
            </a:lvl2pPr>
            <a:lvl3pPr marL="522488" indent="0">
              <a:buNone/>
              <a:defRPr sz="600"/>
            </a:lvl3pPr>
            <a:lvl4pPr marL="783732" indent="0">
              <a:buNone/>
              <a:defRPr sz="500"/>
            </a:lvl4pPr>
            <a:lvl5pPr marL="1044976" indent="0">
              <a:buNone/>
              <a:defRPr sz="500"/>
            </a:lvl5pPr>
            <a:lvl6pPr marL="1306220" indent="0">
              <a:buNone/>
              <a:defRPr sz="500"/>
            </a:lvl6pPr>
            <a:lvl7pPr marL="1567464" indent="0">
              <a:buNone/>
              <a:defRPr sz="500"/>
            </a:lvl7pPr>
            <a:lvl8pPr marL="1828709" indent="0">
              <a:buNone/>
              <a:defRPr sz="500"/>
            </a:lvl8pPr>
            <a:lvl9pPr marL="2089953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56F1-E282-4139-91B3-9952BC0ABD4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7BCA-0806-4CF6-92B6-B6EF5AF51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3" y="2560320"/>
            <a:ext cx="3291840" cy="30226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3" y="326813"/>
            <a:ext cx="3291840" cy="2194560"/>
          </a:xfrm>
        </p:spPr>
        <p:txBody>
          <a:bodyPr/>
          <a:lstStyle>
            <a:lvl1pPr marL="0" indent="0">
              <a:buNone/>
              <a:defRPr sz="1800"/>
            </a:lvl1pPr>
            <a:lvl2pPr marL="261244" indent="0">
              <a:buNone/>
              <a:defRPr sz="1600"/>
            </a:lvl2pPr>
            <a:lvl3pPr marL="522488" indent="0">
              <a:buNone/>
              <a:defRPr sz="1400"/>
            </a:lvl3pPr>
            <a:lvl4pPr marL="783732" indent="0">
              <a:buNone/>
              <a:defRPr sz="1100"/>
            </a:lvl4pPr>
            <a:lvl5pPr marL="1044976" indent="0">
              <a:buNone/>
              <a:defRPr sz="1100"/>
            </a:lvl5pPr>
            <a:lvl6pPr marL="1306220" indent="0">
              <a:buNone/>
              <a:defRPr sz="1100"/>
            </a:lvl6pPr>
            <a:lvl7pPr marL="1567464" indent="0">
              <a:buNone/>
              <a:defRPr sz="1100"/>
            </a:lvl7pPr>
            <a:lvl8pPr marL="1828709" indent="0">
              <a:buNone/>
              <a:defRPr sz="1100"/>
            </a:lvl8pPr>
            <a:lvl9pPr marL="2089953" indent="0">
              <a:buNone/>
              <a:defRPr sz="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3" y="2862580"/>
            <a:ext cx="3291840" cy="429260"/>
          </a:xfrm>
        </p:spPr>
        <p:txBody>
          <a:bodyPr/>
          <a:lstStyle>
            <a:lvl1pPr marL="0" indent="0">
              <a:buNone/>
              <a:defRPr sz="800"/>
            </a:lvl1pPr>
            <a:lvl2pPr marL="261244" indent="0">
              <a:buNone/>
              <a:defRPr sz="700"/>
            </a:lvl2pPr>
            <a:lvl3pPr marL="522488" indent="0">
              <a:buNone/>
              <a:defRPr sz="600"/>
            </a:lvl3pPr>
            <a:lvl4pPr marL="783732" indent="0">
              <a:buNone/>
              <a:defRPr sz="500"/>
            </a:lvl4pPr>
            <a:lvl5pPr marL="1044976" indent="0">
              <a:buNone/>
              <a:defRPr sz="500"/>
            </a:lvl5pPr>
            <a:lvl6pPr marL="1306220" indent="0">
              <a:buNone/>
              <a:defRPr sz="500"/>
            </a:lvl6pPr>
            <a:lvl7pPr marL="1567464" indent="0">
              <a:buNone/>
              <a:defRPr sz="500"/>
            </a:lvl7pPr>
            <a:lvl8pPr marL="1828709" indent="0">
              <a:buNone/>
              <a:defRPr sz="500"/>
            </a:lvl8pPr>
            <a:lvl9pPr marL="2089953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56F1-E282-4139-91B3-9952BC0ABD4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7BCA-0806-4CF6-92B6-B6EF5AF51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146474"/>
            <a:ext cx="4937760" cy="609600"/>
          </a:xfrm>
          <a:prstGeom prst="rect">
            <a:avLst/>
          </a:prstGeom>
        </p:spPr>
        <p:txBody>
          <a:bodyPr vert="horz" lIns="52249" tIns="26124" rIns="52249" bIns="2612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853440"/>
            <a:ext cx="4937760" cy="2413847"/>
          </a:xfrm>
          <a:prstGeom prst="rect">
            <a:avLst/>
          </a:prstGeom>
        </p:spPr>
        <p:txBody>
          <a:bodyPr vert="horz" lIns="52249" tIns="26124" rIns="52249" bIns="261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3390054"/>
            <a:ext cx="1280160" cy="194733"/>
          </a:xfrm>
          <a:prstGeom prst="rect">
            <a:avLst/>
          </a:prstGeom>
        </p:spPr>
        <p:txBody>
          <a:bodyPr vert="horz" lIns="52249" tIns="26124" rIns="52249" bIns="26124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256F1-E282-4139-91B3-9952BC0ABD4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3390054"/>
            <a:ext cx="1737360" cy="194733"/>
          </a:xfrm>
          <a:prstGeom prst="rect">
            <a:avLst/>
          </a:prstGeom>
        </p:spPr>
        <p:txBody>
          <a:bodyPr vert="horz" lIns="52249" tIns="26124" rIns="52249" bIns="26124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1920" y="3390054"/>
            <a:ext cx="1280160" cy="194733"/>
          </a:xfrm>
          <a:prstGeom prst="rect">
            <a:avLst/>
          </a:prstGeom>
        </p:spPr>
        <p:txBody>
          <a:bodyPr vert="horz" lIns="52249" tIns="26124" rIns="52249" bIns="26124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F7BCA-0806-4CF6-92B6-B6EF5AF51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2488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933" indent="-195933" algn="l" defTabSz="5224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22" indent="-163278" algn="l" defTabSz="52248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3110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54" indent="-130622" algn="l" defTabSz="522488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5598" indent="-130622" algn="l" defTabSz="522488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6842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8087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9331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0575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1244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2488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3732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4976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6220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7464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709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9953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7472" y="152400"/>
            <a:ext cx="4800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Your Participation is Vital!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480060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Earlier this hunting season, we wrote to you asking you to keep a record of your migratory game bird hunting and return it to us at the end of the season.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838200"/>
            <a:ext cx="48006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If you have already filled out your hunting record and mailed it back to us, please accept our sincere thanks!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329070"/>
            <a:ext cx="4800600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If you have not returned your record yet, please complete it and send it to us today, even if you did not hunt the species we asked you about. 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Because you are one of a small number of hunters selected at random to represent all of the migratory bird hunters in the nation, we need your help to make the results truly representative and accurate. 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If we don’t receive your hunting record in the next two weeks, we will automatically send another one for you to complete and return.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2438400"/>
            <a:ext cx="480060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We will be happy to answer any questions you have about this survey.  Please write, email us at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MigratoryBirdHarvestSurveys@fws.gov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or call us toll-free at 1-800-419-2965 between 7:30 am and 5:00 pm, eastern time.  Once again, thanks for your help!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3200400"/>
            <a:ext cx="480060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James B.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Bortner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Chief, Division of Migratory Bird Management</a:t>
            </a:r>
          </a:p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U.S. Fish and Wildlife Service, Laurel, MD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538" y="76200"/>
            <a:ext cx="1917192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U.S. FISH AND WILDLIFE SERVICE</a:t>
            </a:r>
          </a:p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BRANCH OF HARVEST SURVEYS</a:t>
            </a:r>
          </a:p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10815 LOBLOLLY PINE DRIVE</a:t>
            </a:r>
          </a:p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LAUREL, MARYLAND 20708-4028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762000"/>
            <a:ext cx="2057400" cy="3048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OFFICIAL BUSINESS</a:t>
            </a:r>
          </a:p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(PENALTY FOR PRIVATE USE, $300)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6858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84832" y="152400"/>
            <a:ext cx="86017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45720" tIns="45720" rIns="45720" bIns="45720" rtlCol="0">
            <a:spAutoFit/>
          </a:bodyPr>
          <a:lstStyle/>
          <a:p>
            <a:pPr algn="ctr"/>
            <a:r>
              <a:rPr lang="en-US" sz="800" dirty="0" smtClean="0">
                <a:latin typeface="Arial" pitchFamily="34" charset="0"/>
                <a:cs typeface="Arial" pitchFamily="34" charset="0"/>
              </a:rPr>
              <a:t>PRESORTED </a:t>
            </a:r>
          </a:p>
          <a:p>
            <a:pPr algn="ctr"/>
            <a:r>
              <a:rPr lang="en-US" sz="800" dirty="0" smtClean="0">
                <a:latin typeface="Arial" pitchFamily="34" charset="0"/>
                <a:cs typeface="Arial" pitchFamily="34" charset="0"/>
              </a:rPr>
              <a:t>FIRST CLASS</a:t>
            </a:r>
          </a:p>
          <a:p>
            <a:pPr algn="ctr"/>
            <a:r>
              <a:rPr lang="en-US" sz="800" dirty="0" smtClean="0">
                <a:latin typeface="Arial" pitchFamily="34" charset="0"/>
                <a:cs typeface="Arial" pitchFamily="34" charset="0"/>
              </a:rPr>
              <a:t>U.S. Postage</a:t>
            </a:r>
          </a:p>
          <a:p>
            <a:pPr algn="ctr"/>
            <a:r>
              <a:rPr lang="en-US" sz="800" b="1" dirty="0" smtClean="0">
                <a:latin typeface="Arial" pitchFamily="34" charset="0"/>
                <a:cs typeface="Arial" pitchFamily="34" charset="0"/>
              </a:rPr>
              <a:t>PAID</a:t>
            </a:r>
          </a:p>
          <a:p>
            <a:pPr algn="ctr"/>
            <a:r>
              <a:rPr lang="en-US" sz="800" dirty="0" smtClean="0">
                <a:latin typeface="Arial" pitchFamily="34" charset="0"/>
                <a:cs typeface="Arial" pitchFamily="34" charset="0"/>
              </a:rPr>
              <a:t>Permit No. #G77</a:t>
            </a:r>
          </a:p>
          <a:p>
            <a:pPr algn="ctr"/>
            <a:r>
              <a:rPr lang="en-US" sz="800" smtClean="0">
                <a:latin typeface="Arial" pitchFamily="34" charset="0"/>
                <a:cs typeface="Arial" pitchFamily="34" charset="0"/>
              </a:rPr>
              <a:t>Laurel,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MD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11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268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U.S. Fish &amp; Wildlife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Raftovich</dc:creator>
  <cp:lastModifiedBy>Hope</cp:lastModifiedBy>
  <cp:revision>9</cp:revision>
  <dcterms:created xsi:type="dcterms:W3CDTF">2011-03-22T14:13:37Z</dcterms:created>
  <dcterms:modified xsi:type="dcterms:W3CDTF">2014-04-15T17:42:39Z</dcterms:modified>
</cp:coreProperties>
</file>