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84" d="100"/>
          <a:sy n="8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CAF8-2995-4DB5-9136-28E7FA87AF6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2B15-36CE-441D-A744-B9BEB4E5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portions of the script may not be </a:t>
            </a:r>
            <a:r>
              <a:rPr lang="en-US" baseline="0" dirty="0" smtClean="0"/>
              <a:t>translated due to recently receiving for upcoming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2B15-36CE-441D-A744-B9BEB4E567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r>
              <a:rPr lang="en-US" baseline="0" dirty="0" smtClean="0"/>
              <a:t> provided when selecting YES to both self-employed and owning a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2B15-36CE-441D-A744-B9BEB4E567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Screen provided when answering NO to both questions in the previous screen as well as when answering NO to Self-employed and YES to Business.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2B15-36CE-441D-A744-B9BEB4E567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</a:t>
            </a:r>
            <a:r>
              <a:rPr lang="en-US" baseline="0" dirty="0" smtClean="0"/>
              <a:t> selecting YES to the EFT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2B15-36CE-441D-A744-B9BEB4E567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Screen provided </a:t>
            </a:r>
            <a:r>
              <a:rPr lang="en-US" baseline="0" dirty="0" smtClean="0"/>
              <a:t>when selecting yes to E-Mail notifications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2B15-36CE-441D-A744-B9BEB4E567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8285-B5E5-4891-A32C-C823401BCADD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B678-7979-4047-86CC-3375D7A2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RIOS Registration Intake </a:t>
            </a:r>
            <a:br>
              <a:rPr lang="en-US" dirty="0" smtClean="0"/>
            </a:br>
            <a:r>
              <a:rPr lang="en-US" dirty="0" smtClean="0"/>
              <a:t>Spanish Version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sz="1100" b="1" dirty="0" smtClean="0">
              <a:solidFill>
                <a:prstClr val="black"/>
              </a:solidFill>
            </a:endParaRPr>
          </a:p>
          <a:p>
            <a:pPr lvl="0"/>
            <a:r>
              <a:rPr lang="en-US" sz="1100" b="1" dirty="0" smtClean="0">
                <a:solidFill>
                  <a:prstClr val="black"/>
                </a:solidFill>
              </a:rPr>
              <a:t>FEMA </a:t>
            </a:r>
            <a:r>
              <a:rPr lang="en-US" sz="1100" b="1" dirty="0">
                <a:solidFill>
                  <a:prstClr val="black"/>
                </a:solidFill>
              </a:rPr>
              <a:t>Form 009-0-02S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(Spanish)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</a:rPr>
              <a:t>Expiration Date</a:t>
            </a:r>
            <a:r>
              <a:rPr lang="en-US" sz="1050" b="1">
                <a:solidFill>
                  <a:prstClr val="black"/>
                </a:solidFill>
              </a:rPr>
              <a:t>: </a:t>
            </a:r>
            <a:r>
              <a:rPr lang="en-US" sz="1050" b="1" smtClean="0">
                <a:solidFill>
                  <a:prstClr val="black"/>
                </a:solidFill>
              </a:rPr>
              <a:t>5/31/2014</a:t>
            </a:r>
            <a:endParaRPr lang="en-US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4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2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0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82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5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4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77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3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96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4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7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" y="304800"/>
            <a:ext cx="911911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43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5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244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6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1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14400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1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83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8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0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71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69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8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78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4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0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78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0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9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0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2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8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78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9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93</Words>
  <Application>Microsoft Office PowerPoint</Application>
  <PresentationFormat>On-screen Show (4:3)</PresentationFormat>
  <Paragraphs>16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RIOS Registration Intake  Spanish Version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</dc:creator>
  <cp:lastModifiedBy>ES</cp:lastModifiedBy>
  <cp:revision>5</cp:revision>
  <dcterms:created xsi:type="dcterms:W3CDTF">2014-02-07T20:46:17Z</dcterms:created>
  <dcterms:modified xsi:type="dcterms:W3CDTF">2014-02-12T20:04:06Z</dcterms:modified>
</cp:coreProperties>
</file>