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1" r:id="rId4"/>
    <p:sldId id="266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10E0-CF55-914E-9CBC-91D60BC5D34F}" type="datetime1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8B54E-FE20-3941-B3D9-9C2E63E4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9C3A-EBDE-4045-A748-78B41D81E502}" type="datetime1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4856-F04F-9049-9AEE-0C39A28D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6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4856-F04F-9049-9AEE-0C39A28D28D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8B690A0F-4ED6-5A42-9388-E29AFC1BFE77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05FA-7C10-A446-A0D1-D3B21111364B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E441-E794-2245-A346-8637F01F40D2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31A-BFC1-E44F-9348-6F9A05E49476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1FAF-D185-6E4B-BB24-69B00F1A0010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3F77-90ED-1945-B7A8-EC438F48AB98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EFF-A251-0347-A4BD-2651D483DBD6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BEB64DC-8EFE-5C46-ADB9-2F5E48F7BEED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C7C-4B43-7D40-A0D9-9ECE0D1C60D8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D3A-3383-9C4C-B37A-747501335D73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BC51-A345-BC4A-AB32-9B634E659D8C}" type="datetime1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CF46-8220-3146-86CE-863507FD2127}" type="datetime1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16E3-D419-1349-9794-CDAB346C5B20}" type="datetime1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2194-5330-A542-9B04-245C3AFC6293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40364EF-74DB-9E47-A2CB-C2E220511EA8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9F2A2CD-5AE8-7F49-9FE3-53897DA5AD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83" y="1134533"/>
            <a:ext cx="7958667" cy="1924050"/>
          </a:xfrm>
        </p:spPr>
        <p:txBody>
          <a:bodyPr/>
          <a:lstStyle/>
          <a:p>
            <a:r>
              <a:rPr lang="en-US" dirty="0" smtClean="0">
                <a:latin typeface="Verdana"/>
                <a:cs typeface="Verdana"/>
              </a:rPr>
              <a:t>FAA </a:t>
            </a:r>
            <a:br>
              <a:rPr lang="en-US" dirty="0" smtClean="0">
                <a:latin typeface="Verdana"/>
                <a:cs typeface="Verdana"/>
              </a:rPr>
            </a:br>
            <a:r>
              <a:rPr lang="en-US" dirty="0" smtClean="0">
                <a:latin typeface="Verdana"/>
                <a:cs typeface="Verdana"/>
              </a:rPr>
              <a:t>Office of Civil Rights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Verdana"/>
                <a:cs typeface="Verdana"/>
              </a:rPr>
              <a:t>Customer Survey</a:t>
            </a:r>
            <a:endParaRPr lang="en-US" sz="5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761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 descr="Screen Shot 2016-01-15 at 10.12.2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1096"/>
          <a:stretch/>
        </p:blipFill>
        <p:spPr>
          <a:xfrm>
            <a:off x="706528" y="240158"/>
            <a:ext cx="7726272" cy="61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Screen Shot 2016-01-15 at 10.14.0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/>
          <a:stretch/>
        </p:blipFill>
        <p:spPr>
          <a:xfrm>
            <a:off x="560400" y="333765"/>
            <a:ext cx="8012099" cy="54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Screen Shot 2016-01-15 at 10.14.1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1057"/>
          <a:stretch/>
        </p:blipFill>
        <p:spPr>
          <a:xfrm>
            <a:off x="645583" y="322383"/>
            <a:ext cx="7842250" cy="39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 descr="Screen Shot 2016-01-15 at 10.17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r="1058" b="9731"/>
          <a:stretch/>
        </p:blipFill>
        <p:spPr>
          <a:xfrm>
            <a:off x="615942" y="275169"/>
            <a:ext cx="7903640" cy="60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Screen Shot 2016-01-15 at 10.17.2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/>
          <a:stretch/>
        </p:blipFill>
        <p:spPr>
          <a:xfrm>
            <a:off x="569385" y="323220"/>
            <a:ext cx="7990432" cy="37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Screen Shot 2016-01-15 at 10.17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/>
          <a:stretch/>
        </p:blipFill>
        <p:spPr>
          <a:xfrm>
            <a:off x="590550" y="359833"/>
            <a:ext cx="7950279" cy="56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A2CD-5AE8-7F49-9FE3-53897DA5ADC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Screen Shot 2016-01-15 at 10.17.5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b="7541"/>
          <a:stretch/>
        </p:blipFill>
        <p:spPr>
          <a:xfrm>
            <a:off x="660596" y="284719"/>
            <a:ext cx="7810303" cy="60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209</TotalTime>
  <Words>11</Words>
  <Application>Microsoft Office PowerPoint</Application>
  <PresentationFormat>On-screen Show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Capital</vt:lpstr>
      <vt:lpstr>FAA  Office of Civil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Life Church 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FAA Office of Civil Rights Restructure</dc:title>
  <dc:creator>Clinton Porter</dc:creator>
  <cp:lastModifiedBy>Thompson, Ronda (FAA)</cp:lastModifiedBy>
  <cp:revision>23</cp:revision>
  <dcterms:created xsi:type="dcterms:W3CDTF">2015-09-19T17:03:07Z</dcterms:created>
  <dcterms:modified xsi:type="dcterms:W3CDTF">2016-01-27T15:24:58Z</dcterms:modified>
</cp:coreProperties>
</file>