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719" r:id="rId2"/>
    <p:sldId id="956" r:id="rId3"/>
    <p:sldId id="970" r:id="rId4"/>
    <p:sldId id="971" r:id="rId5"/>
    <p:sldId id="960" r:id="rId6"/>
    <p:sldId id="961" r:id="rId7"/>
    <p:sldId id="962" r:id="rId8"/>
    <p:sldId id="963" r:id="rId9"/>
    <p:sldId id="964" r:id="rId10"/>
    <p:sldId id="965" r:id="rId11"/>
    <p:sldId id="968" r:id="rId12"/>
    <p:sldId id="969" r:id="rId13"/>
    <p:sldId id="957" r:id="rId14"/>
    <p:sldId id="944" r:id="rId15"/>
    <p:sldId id="945" r:id="rId16"/>
    <p:sldId id="947" r:id="rId17"/>
    <p:sldId id="948" r:id="rId18"/>
    <p:sldId id="950" r:id="rId19"/>
    <p:sldId id="951" r:id="rId20"/>
    <p:sldId id="953" r:id="rId21"/>
    <p:sldId id="959" r:id="rId22"/>
  </p:sldIdLst>
  <p:sldSz cx="10058400" cy="7772400"/>
  <p:notesSz cx="7023100" cy="93091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926"/>
    <a:srgbClr val="EF8BDE"/>
    <a:srgbClr val="1292D7"/>
    <a:srgbClr val="2296C9"/>
    <a:srgbClr val="CFE8F8"/>
    <a:srgbClr val="0096C8"/>
    <a:srgbClr val="CEEAF2"/>
    <a:srgbClr val="56BFDD"/>
    <a:srgbClr val="DA881C"/>
    <a:srgbClr val="CBE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2" autoAdjust="0"/>
    <p:restoredTop sz="96565" autoAdjust="0"/>
  </p:normalViewPr>
  <p:slideViewPr>
    <p:cSldViewPr snapToObjects="1">
      <p:cViewPr>
        <p:scale>
          <a:sx n="69" d="100"/>
          <a:sy n="69" d="100"/>
        </p:scale>
        <p:origin x="-1854" y="-768"/>
      </p:cViewPr>
      <p:guideLst>
        <p:guide orient="horz" pos="4651"/>
        <p:guide orient="horz" pos="4385"/>
        <p:guide orient="horz" pos="301"/>
        <p:guide orient="horz" pos="2367"/>
        <p:guide orient="horz" pos="1182"/>
        <p:guide pos="72"/>
        <p:guide pos="3151"/>
        <p:guide pos="619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13BCF4-4B0A-1E40-97EE-BC6BF4D789CE}" type="datetimeFigureOut">
              <a:rPr lang="en-US" smtClean="0">
                <a:latin typeface="Arial"/>
              </a:rPr>
              <a:t>6/11/2013</a:t>
            </a:fld>
            <a:endParaRPr lang="en-US" dirty="0">
              <a:latin typeface="Arial"/>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4D5E38C-A687-0943-9822-16C97ABBE625}"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165176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Arial"/>
              </a:defRPr>
            </a:lvl1pPr>
          </a:lstStyle>
          <a:p>
            <a:fld id="{6B5FB066-A97B-B04E-91DB-52763D0966AD}" type="datetimeFigureOut">
              <a:rPr lang="en-US" smtClean="0"/>
              <a:pPr/>
              <a:t>6/11/2013</a:t>
            </a:fld>
            <a:endParaRPr lang="en-US" dirty="0"/>
          </a:p>
        </p:txBody>
      </p:sp>
      <p:sp>
        <p:nvSpPr>
          <p:cNvPr id="4" name="Slide Image Placeholder 3"/>
          <p:cNvSpPr>
            <a:spLocks noGrp="1" noRot="1" noChangeAspect="1"/>
          </p:cNvSpPr>
          <p:nvPr>
            <p:ph type="sldImg" idx="2"/>
          </p:nvPr>
        </p:nvSpPr>
        <p:spPr>
          <a:xfrm>
            <a:off x="1252538" y="698500"/>
            <a:ext cx="45180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Arial"/>
              </a:defRPr>
            </a:lvl1pPr>
          </a:lstStyle>
          <a:p>
            <a:fld id="{90F524DF-FFAE-6F4A-AFAF-ADCC969CA7ED}" type="slidenum">
              <a:rPr lang="en-US" smtClean="0"/>
              <a:pPr/>
              <a:t>‹#›</a:t>
            </a:fld>
            <a:endParaRPr lang="en-US" dirty="0"/>
          </a:p>
        </p:txBody>
      </p:sp>
    </p:spTree>
    <p:extLst>
      <p:ext uri="{BB962C8B-B14F-4D97-AF65-F5344CB8AC3E}">
        <p14:creationId xmlns:p14="http://schemas.microsoft.com/office/powerpoint/2010/main" val="2409399402"/>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Arial"/>
        <a:ea typeface="+mn-ea"/>
        <a:cs typeface="+mn-cs"/>
      </a:defRPr>
    </a:lvl1pPr>
    <a:lvl2pPr marL="509412" algn="l" defTabSz="509412" rtl="0" eaLnBrk="1" latinLnBrk="0" hangingPunct="1">
      <a:defRPr sz="1300" kern="1200">
        <a:solidFill>
          <a:schemeClr val="tx1"/>
        </a:solidFill>
        <a:latin typeface="Arial"/>
        <a:ea typeface="+mn-ea"/>
        <a:cs typeface="+mn-cs"/>
      </a:defRPr>
    </a:lvl2pPr>
    <a:lvl3pPr marL="1018824" algn="l" defTabSz="509412" rtl="0" eaLnBrk="1" latinLnBrk="0" hangingPunct="1">
      <a:defRPr sz="1300" kern="1200">
        <a:solidFill>
          <a:schemeClr val="tx1"/>
        </a:solidFill>
        <a:latin typeface="Arial"/>
        <a:ea typeface="+mn-ea"/>
        <a:cs typeface="+mn-cs"/>
      </a:defRPr>
    </a:lvl3pPr>
    <a:lvl4pPr marL="1528237" algn="l" defTabSz="509412" rtl="0" eaLnBrk="1" latinLnBrk="0" hangingPunct="1">
      <a:defRPr sz="1300" kern="1200">
        <a:solidFill>
          <a:schemeClr val="tx1"/>
        </a:solidFill>
        <a:latin typeface="Arial"/>
        <a:ea typeface="+mn-ea"/>
        <a:cs typeface="+mn-cs"/>
      </a:defRPr>
    </a:lvl4pPr>
    <a:lvl5pPr marL="2037649" algn="l" defTabSz="509412" rtl="0" eaLnBrk="1" latinLnBrk="0" hangingPunct="1">
      <a:defRPr sz="1300" kern="1200">
        <a:solidFill>
          <a:schemeClr val="tx1"/>
        </a:solidFill>
        <a:latin typeface="Arial"/>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 y="5093377"/>
            <a:ext cx="5901689" cy="1666028"/>
          </a:xfrm>
        </p:spPr>
        <p:txBody>
          <a:bodyPr/>
          <a:lstStyle>
            <a:lvl1pPr>
              <a:defRPr sz="5000"/>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7691242" y="7358592"/>
            <a:ext cx="2346960" cy="413808"/>
          </a:xfrm>
          <a:prstGeom prst="rect">
            <a:avLst/>
          </a:prstGeom>
        </p:spPr>
        <p:txBody>
          <a:bodyPr anchor="b"/>
          <a:lstStyle>
            <a:lvl1pPr algn="r">
              <a:defRPr sz="1100">
                <a:solidFill>
                  <a:schemeClr val="bg1">
                    <a:lumMod val="50000"/>
                  </a:schemeClr>
                </a:solidFill>
              </a:defRPr>
            </a:lvl1pPr>
          </a:lstStyle>
          <a:p>
            <a:fld id="{DACD125E-5E3A-424B-998F-A803BA976271}" type="slidenum">
              <a:rPr lang="en-US" smtClean="0"/>
              <a:pPr/>
              <a:t>‹#›</a:t>
            </a:fld>
            <a:endParaRPr lang="en-US"/>
          </a:p>
        </p:txBody>
      </p:sp>
      <p:sp>
        <p:nvSpPr>
          <p:cNvPr id="7" name="TextBox 6"/>
          <p:cNvSpPr txBox="1"/>
          <p:nvPr userDrawn="1"/>
        </p:nvSpPr>
        <p:spPr>
          <a:xfrm>
            <a:off x="125063" y="7391400"/>
            <a:ext cx="3319226" cy="381000"/>
          </a:xfrm>
          <a:prstGeom prst="rect">
            <a:avLst/>
          </a:prstGeom>
          <a:noFill/>
        </p:spPr>
        <p:txBody>
          <a:bodyPr wrap="square" lIns="0" tIns="0" rIns="0" bIns="0" rtlCol="0" anchor="b">
            <a:noAutofit/>
          </a:bodyPr>
          <a:lstStyle/>
          <a:p>
            <a:pPr marL="0" marR="0" indent="0" algn="l" defTabSz="509412" rtl="0" eaLnBrk="1" fontAlgn="auto" latinLnBrk="0" hangingPunct="1">
              <a:lnSpc>
                <a:spcPct val="80000"/>
              </a:lnSpc>
              <a:spcBef>
                <a:spcPts val="0"/>
              </a:spcBef>
              <a:spcAft>
                <a:spcPts val="0"/>
              </a:spcAft>
              <a:buClrTx/>
              <a:buSzTx/>
              <a:buFontTx/>
              <a:buNone/>
              <a:tabLst/>
              <a:defRPr/>
            </a:pPr>
            <a:r>
              <a:rPr lang="en-US" sz="1100" dirty="0">
                <a:solidFill>
                  <a:schemeClr val="bg1">
                    <a:lumMod val="50000"/>
                  </a:schemeClr>
                </a:solidFill>
                <a:latin typeface="Arial"/>
                <a:cs typeface="Arial"/>
              </a:rPr>
              <a:t>FDA | </a:t>
            </a:r>
            <a:r>
              <a:rPr lang="en-US" sz="1100" dirty="0" smtClean="0">
                <a:solidFill>
                  <a:schemeClr val="bg1">
                    <a:lumMod val="50000"/>
                  </a:schemeClr>
                </a:solidFill>
                <a:latin typeface="Arial"/>
                <a:cs typeface="Arial"/>
              </a:rPr>
              <a:t>DRAFTFCB</a:t>
            </a:r>
          </a:p>
          <a:p>
            <a:pPr marL="0" marR="0" indent="0" algn="l" defTabSz="509412" rtl="0" eaLnBrk="1" fontAlgn="auto" latinLnBrk="0" hangingPunct="1">
              <a:lnSpc>
                <a:spcPct val="80000"/>
              </a:lnSpc>
              <a:spcBef>
                <a:spcPts val="0"/>
              </a:spcBef>
              <a:spcAft>
                <a:spcPts val="0"/>
              </a:spcAft>
              <a:buClrTx/>
              <a:buSzTx/>
              <a:buFontTx/>
              <a:buNone/>
              <a:tabLst/>
              <a:defRPr/>
            </a:pPr>
            <a:r>
              <a:rPr lang="en-US" sz="1100" dirty="0" smtClean="0">
                <a:solidFill>
                  <a:schemeClr val="bg1">
                    <a:lumMod val="50000"/>
                  </a:schemeClr>
                </a:solidFill>
                <a:latin typeface="Arial"/>
                <a:cs typeface="Arial"/>
              </a:rPr>
              <a:t>Content Intended for Recipient Only</a:t>
            </a:r>
            <a:endParaRPr lang="en-US" sz="1100" dirty="0">
              <a:solidFill>
                <a:schemeClr val="bg1">
                  <a:lumMod val="50000"/>
                </a:schemeClr>
              </a:solidFill>
              <a:latin typeface="Arial"/>
              <a:cs typeface="Arial"/>
            </a:endParaRPr>
          </a:p>
        </p:txBody>
      </p:sp>
    </p:spTree>
    <p:extLst>
      <p:ext uri="{BB962C8B-B14F-4D97-AF65-F5344CB8AC3E}">
        <p14:creationId xmlns:p14="http://schemas.microsoft.com/office/powerpoint/2010/main" val="127093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 y="512763"/>
            <a:ext cx="8549640" cy="1666028"/>
          </a:xfrm>
        </p:spPr>
        <p:txBody>
          <a:bodyPr anchor="t"/>
          <a:lstStyle>
            <a:lvl1pP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 y="1838000"/>
            <a:ext cx="7795260" cy="1986280"/>
          </a:xfrm>
        </p:spPr>
        <p:txBody>
          <a:bodyPr/>
          <a:lstStyle>
            <a:lvl1pPr marL="0" indent="0" algn="l">
              <a:buNone/>
              <a:defRPr sz="30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7691242" y="7358592"/>
            <a:ext cx="2346960" cy="413808"/>
          </a:xfrm>
          <a:prstGeom prst="rect">
            <a:avLst/>
          </a:prstGeom>
        </p:spPr>
        <p:txBody>
          <a:bodyPr anchor="b"/>
          <a:lstStyle>
            <a:lvl1pPr algn="r">
              <a:defRPr sz="1100">
                <a:solidFill>
                  <a:schemeClr val="bg1">
                    <a:lumMod val="50000"/>
                  </a:schemeClr>
                </a:solidFill>
              </a:defRPr>
            </a:lvl1pPr>
          </a:lstStyle>
          <a:p>
            <a:fld id="{DACD125E-5E3A-424B-998F-A803BA976271}" type="slidenum">
              <a:rPr lang="en-US" smtClean="0"/>
              <a:pPr/>
              <a:t>‹#›</a:t>
            </a:fld>
            <a:endParaRPr lang="en-US"/>
          </a:p>
        </p:txBody>
      </p:sp>
      <p:sp>
        <p:nvSpPr>
          <p:cNvPr id="5" name="TextBox 4"/>
          <p:cNvSpPr txBox="1"/>
          <p:nvPr userDrawn="1"/>
        </p:nvSpPr>
        <p:spPr>
          <a:xfrm>
            <a:off x="125063" y="7391400"/>
            <a:ext cx="3319226" cy="381000"/>
          </a:xfrm>
          <a:prstGeom prst="rect">
            <a:avLst/>
          </a:prstGeom>
          <a:noFill/>
        </p:spPr>
        <p:txBody>
          <a:bodyPr wrap="square" lIns="0" tIns="0" rIns="0" bIns="0" rtlCol="0" anchor="b">
            <a:noAutofit/>
          </a:bodyPr>
          <a:lstStyle/>
          <a:p>
            <a:pPr marL="0" marR="0" indent="0" algn="l" defTabSz="509412" rtl="0" eaLnBrk="1" fontAlgn="auto" latinLnBrk="0" hangingPunct="1">
              <a:lnSpc>
                <a:spcPct val="80000"/>
              </a:lnSpc>
              <a:spcBef>
                <a:spcPts val="0"/>
              </a:spcBef>
              <a:spcAft>
                <a:spcPts val="0"/>
              </a:spcAft>
              <a:buClrTx/>
              <a:buSzTx/>
              <a:buFontTx/>
              <a:buNone/>
              <a:tabLst/>
              <a:defRPr/>
            </a:pPr>
            <a:r>
              <a:rPr lang="en-US" sz="1100" dirty="0">
                <a:solidFill>
                  <a:schemeClr val="bg1">
                    <a:lumMod val="50000"/>
                  </a:schemeClr>
                </a:solidFill>
                <a:latin typeface="Arial"/>
                <a:cs typeface="Arial"/>
              </a:rPr>
              <a:t>FDA | </a:t>
            </a:r>
            <a:r>
              <a:rPr lang="en-US" sz="1100" dirty="0" smtClean="0">
                <a:solidFill>
                  <a:schemeClr val="bg1">
                    <a:lumMod val="50000"/>
                  </a:schemeClr>
                </a:solidFill>
                <a:latin typeface="Arial"/>
                <a:cs typeface="Arial"/>
              </a:rPr>
              <a:t>DRAFTFCB</a:t>
            </a:r>
          </a:p>
          <a:p>
            <a:pPr marL="0" marR="0" indent="0" algn="l" defTabSz="509412" rtl="0" eaLnBrk="1" fontAlgn="auto" latinLnBrk="0" hangingPunct="1">
              <a:lnSpc>
                <a:spcPct val="80000"/>
              </a:lnSpc>
              <a:spcBef>
                <a:spcPts val="0"/>
              </a:spcBef>
              <a:spcAft>
                <a:spcPts val="0"/>
              </a:spcAft>
              <a:buClrTx/>
              <a:buSzTx/>
              <a:buFontTx/>
              <a:buNone/>
              <a:tabLst/>
              <a:defRPr/>
            </a:pPr>
            <a:r>
              <a:rPr lang="en-US" sz="1100" dirty="0" smtClean="0">
                <a:solidFill>
                  <a:schemeClr val="bg1">
                    <a:lumMod val="50000"/>
                  </a:schemeClr>
                </a:solidFill>
                <a:latin typeface="Arial"/>
                <a:cs typeface="Arial"/>
              </a:rPr>
              <a:t>Content Intended for Recipient Only</a:t>
            </a:r>
            <a:endParaRPr lang="en-US" sz="1100" dirty="0">
              <a:solidFill>
                <a:schemeClr val="bg1">
                  <a:lumMod val="50000"/>
                </a:schemeClr>
              </a:solidFill>
              <a:latin typeface="Arial"/>
              <a:cs typeface="Arial"/>
            </a:endParaRPr>
          </a:p>
        </p:txBody>
      </p:sp>
    </p:spTree>
    <p:extLst>
      <p:ext uri="{BB962C8B-B14F-4D97-AF65-F5344CB8AC3E}">
        <p14:creationId xmlns:p14="http://schemas.microsoft.com/office/powerpoint/2010/main" val="4544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 y="512763"/>
            <a:ext cx="8549640" cy="1131623"/>
          </a:xfrm>
        </p:spPr>
        <p:txBody>
          <a:bodyPr anchor="t"/>
          <a:lstStyle>
            <a:lvl1pP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 y="1838000"/>
            <a:ext cx="7795260" cy="1986280"/>
          </a:xfrm>
        </p:spPr>
        <p:txBody>
          <a:bodyPr/>
          <a:lstStyle>
            <a:lvl1pPr marL="0" indent="0" algn="l">
              <a:buNone/>
              <a:defRPr sz="15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7691242" y="7358592"/>
            <a:ext cx="2346960" cy="413808"/>
          </a:xfrm>
          <a:prstGeom prst="rect">
            <a:avLst/>
          </a:prstGeom>
        </p:spPr>
        <p:txBody>
          <a:bodyPr anchor="b"/>
          <a:lstStyle>
            <a:lvl1pPr algn="r">
              <a:defRPr sz="1100">
                <a:solidFill>
                  <a:schemeClr val="bg1">
                    <a:lumMod val="50000"/>
                  </a:schemeClr>
                </a:solidFill>
              </a:defRPr>
            </a:lvl1pPr>
          </a:lstStyle>
          <a:p>
            <a:fld id="{DACD125E-5E3A-424B-998F-A803BA976271}" type="slidenum">
              <a:rPr lang="en-US" smtClean="0"/>
              <a:pPr/>
              <a:t>‹#›</a:t>
            </a:fld>
            <a:endParaRPr lang="en-US"/>
          </a:p>
        </p:txBody>
      </p:sp>
      <p:sp>
        <p:nvSpPr>
          <p:cNvPr id="8" name="TextBox 7"/>
          <p:cNvSpPr txBox="1"/>
          <p:nvPr userDrawn="1"/>
        </p:nvSpPr>
        <p:spPr>
          <a:xfrm>
            <a:off x="125063" y="7391400"/>
            <a:ext cx="3319226" cy="381000"/>
          </a:xfrm>
          <a:prstGeom prst="rect">
            <a:avLst/>
          </a:prstGeom>
          <a:noFill/>
        </p:spPr>
        <p:txBody>
          <a:bodyPr wrap="square" lIns="0" tIns="0" rIns="0" bIns="0" rtlCol="0" anchor="b">
            <a:noAutofit/>
          </a:bodyPr>
          <a:lstStyle/>
          <a:p>
            <a:pPr marL="0" marR="0" indent="0" algn="l" defTabSz="509412" rtl="0" eaLnBrk="1" fontAlgn="auto" latinLnBrk="0" hangingPunct="1">
              <a:lnSpc>
                <a:spcPct val="80000"/>
              </a:lnSpc>
              <a:spcBef>
                <a:spcPts val="0"/>
              </a:spcBef>
              <a:spcAft>
                <a:spcPts val="0"/>
              </a:spcAft>
              <a:buClrTx/>
              <a:buSzTx/>
              <a:buFontTx/>
              <a:buNone/>
              <a:tabLst/>
              <a:defRPr/>
            </a:pPr>
            <a:r>
              <a:rPr lang="en-US" sz="1100" dirty="0">
                <a:solidFill>
                  <a:schemeClr val="bg1">
                    <a:lumMod val="50000"/>
                  </a:schemeClr>
                </a:solidFill>
                <a:latin typeface="Arial"/>
                <a:cs typeface="Arial"/>
              </a:rPr>
              <a:t>FDA | </a:t>
            </a:r>
            <a:r>
              <a:rPr lang="en-US" sz="1100" dirty="0" smtClean="0">
                <a:solidFill>
                  <a:schemeClr val="bg1">
                    <a:lumMod val="50000"/>
                  </a:schemeClr>
                </a:solidFill>
                <a:latin typeface="Arial"/>
                <a:cs typeface="Arial"/>
              </a:rPr>
              <a:t>DRAFTFCB</a:t>
            </a:r>
          </a:p>
          <a:p>
            <a:pPr marL="0" marR="0" indent="0" algn="l" defTabSz="509412" rtl="0" eaLnBrk="1" fontAlgn="auto" latinLnBrk="0" hangingPunct="1">
              <a:lnSpc>
                <a:spcPct val="80000"/>
              </a:lnSpc>
              <a:spcBef>
                <a:spcPts val="0"/>
              </a:spcBef>
              <a:spcAft>
                <a:spcPts val="0"/>
              </a:spcAft>
              <a:buClrTx/>
              <a:buSzTx/>
              <a:buFontTx/>
              <a:buNone/>
              <a:tabLst/>
              <a:defRPr/>
            </a:pPr>
            <a:r>
              <a:rPr lang="en-US" sz="1100" dirty="0" smtClean="0">
                <a:solidFill>
                  <a:schemeClr val="bg1">
                    <a:lumMod val="50000"/>
                  </a:schemeClr>
                </a:solidFill>
                <a:latin typeface="Arial"/>
                <a:cs typeface="Arial"/>
              </a:rPr>
              <a:t>Content Intended for Recipient Only</a:t>
            </a:r>
            <a:endParaRPr lang="en-US" sz="1100" dirty="0">
              <a:solidFill>
                <a:schemeClr val="bg1">
                  <a:lumMod val="50000"/>
                </a:schemeClr>
              </a:solidFill>
              <a:latin typeface="Arial"/>
              <a:cs typeface="Arial"/>
            </a:endParaRPr>
          </a:p>
        </p:txBody>
      </p:sp>
    </p:spTree>
    <p:extLst>
      <p:ext uri="{BB962C8B-B14F-4D97-AF65-F5344CB8AC3E}">
        <p14:creationId xmlns:p14="http://schemas.microsoft.com/office/powerpoint/2010/main" val="448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7691242" y="7358592"/>
            <a:ext cx="2346960" cy="413808"/>
          </a:xfrm>
          <a:prstGeom prst="rect">
            <a:avLst/>
          </a:prstGeom>
        </p:spPr>
        <p:txBody>
          <a:bodyPr anchor="b"/>
          <a:lstStyle>
            <a:lvl1pPr algn="r">
              <a:defRPr sz="1100">
                <a:solidFill>
                  <a:schemeClr val="bg1">
                    <a:lumMod val="50000"/>
                  </a:schemeClr>
                </a:solidFill>
              </a:defRPr>
            </a:lvl1pPr>
          </a:lstStyle>
          <a:p>
            <a:fld id="{DACD125E-5E3A-424B-998F-A803BA976271}" type="slidenum">
              <a:rPr lang="en-US" smtClean="0"/>
              <a:pPr/>
              <a:t>‹#›</a:t>
            </a:fld>
            <a:endParaRPr lang="en-US"/>
          </a:p>
        </p:txBody>
      </p:sp>
      <p:sp>
        <p:nvSpPr>
          <p:cNvPr id="8" name="TextBox 7"/>
          <p:cNvSpPr txBox="1"/>
          <p:nvPr userDrawn="1"/>
        </p:nvSpPr>
        <p:spPr>
          <a:xfrm>
            <a:off x="125063" y="7391400"/>
            <a:ext cx="3319226" cy="381000"/>
          </a:xfrm>
          <a:prstGeom prst="rect">
            <a:avLst/>
          </a:prstGeom>
          <a:noFill/>
        </p:spPr>
        <p:txBody>
          <a:bodyPr wrap="square" lIns="0" tIns="0" rIns="0" bIns="0" rtlCol="0" anchor="b">
            <a:noAutofit/>
          </a:bodyPr>
          <a:lstStyle/>
          <a:p>
            <a:pPr marL="0" marR="0" indent="0" algn="l" defTabSz="509412" rtl="0" eaLnBrk="1" fontAlgn="auto" latinLnBrk="0" hangingPunct="1">
              <a:lnSpc>
                <a:spcPct val="80000"/>
              </a:lnSpc>
              <a:spcBef>
                <a:spcPts val="0"/>
              </a:spcBef>
              <a:spcAft>
                <a:spcPts val="0"/>
              </a:spcAft>
              <a:buClrTx/>
              <a:buSzTx/>
              <a:buFontTx/>
              <a:buNone/>
              <a:tabLst/>
              <a:defRPr/>
            </a:pPr>
            <a:r>
              <a:rPr lang="en-US" sz="1100" dirty="0">
                <a:solidFill>
                  <a:schemeClr val="bg1">
                    <a:lumMod val="50000"/>
                  </a:schemeClr>
                </a:solidFill>
                <a:latin typeface="Arial"/>
                <a:cs typeface="Arial"/>
              </a:rPr>
              <a:t>FDA | </a:t>
            </a:r>
            <a:r>
              <a:rPr lang="en-US" sz="1100" dirty="0" smtClean="0">
                <a:solidFill>
                  <a:schemeClr val="bg1">
                    <a:lumMod val="50000"/>
                  </a:schemeClr>
                </a:solidFill>
                <a:latin typeface="Arial"/>
                <a:cs typeface="Arial"/>
              </a:rPr>
              <a:t>DRAFTFCB</a:t>
            </a:r>
          </a:p>
          <a:p>
            <a:pPr marL="0" marR="0" indent="0" algn="l" defTabSz="509412" rtl="0" eaLnBrk="1" fontAlgn="auto" latinLnBrk="0" hangingPunct="1">
              <a:lnSpc>
                <a:spcPct val="80000"/>
              </a:lnSpc>
              <a:spcBef>
                <a:spcPts val="0"/>
              </a:spcBef>
              <a:spcAft>
                <a:spcPts val="0"/>
              </a:spcAft>
              <a:buClrTx/>
              <a:buSzTx/>
              <a:buFontTx/>
              <a:buNone/>
              <a:tabLst/>
              <a:defRPr/>
            </a:pPr>
            <a:r>
              <a:rPr lang="en-US" sz="1100" dirty="0" smtClean="0">
                <a:solidFill>
                  <a:schemeClr val="bg1">
                    <a:lumMod val="50000"/>
                  </a:schemeClr>
                </a:solidFill>
                <a:latin typeface="Arial"/>
                <a:cs typeface="Arial"/>
              </a:rPr>
              <a:t>Content Intended for Recipient Only</a:t>
            </a:r>
            <a:endParaRPr lang="en-US" sz="1100" dirty="0">
              <a:solidFill>
                <a:schemeClr val="bg1">
                  <a:lumMod val="50000"/>
                </a:schemeClr>
              </a:solidFill>
              <a:latin typeface="Arial"/>
              <a:cs typeface="Arial"/>
            </a:endParaRPr>
          </a:p>
        </p:txBody>
      </p:sp>
    </p:spTree>
    <p:extLst>
      <p:ext uri="{BB962C8B-B14F-4D97-AF65-F5344CB8AC3E}">
        <p14:creationId xmlns:p14="http://schemas.microsoft.com/office/powerpoint/2010/main" val="9600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691242" y="7358592"/>
            <a:ext cx="2346960" cy="413808"/>
          </a:xfrm>
          <a:prstGeom prst="rect">
            <a:avLst/>
          </a:prstGeom>
        </p:spPr>
        <p:txBody>
          <a:bodyPr anchor="b"/>
          <a:lstStyle>
            <a:lvl1pPr algn="r">
              <a:defRPr sz="1100">
                <a:solidFill>
                  <a:schemeClr val="bg1">
                    <a:lumMod val="50000"/>
                  </a:schemeClr>
                </a:solidFill>
              </a:defRPr>
            </a:lvl1pPr>
          </a:lstStyle>
          <a:p>
            <a:fld id="{DACD125E-5E3A-424B-998F-A803BA976271}" type="slidenum">
              <a:rPr lang="en-US" smtClean="0"/>
              <a:pPr/>
              <a:t>‹#›</a:t>
            </a:fld>
            <a:endParaRPr lang="en-US"/>
          </a:p>
        </p:txBody>
      </p:sp>
      <p:sp>
        <p:nvSpPr>
          <p:cNvPr id="7" name="TextBox 6"/>
          <p:cNvSpPr txBox="1"/>
          <p:nvPr userDrawn="1"/>
        </p:nvSpPr>
        <p:spPr>
          <a:xfrm>
            <a:off x="125063" y="7391400"/>
            <a:ext cx="3319226" cy="381000"/>
          </a:xfrm>
          <a:prstGeom prst="rect">
            <a:avLst/>
          </a:prstGeom>
          <a:noFill/>
        </p:spPr>
        <p:txBody>
          <a:bodyPr wrap="square" lIns="0" tIns="0" rIns="0" bIns="0" rtlCol="0" anchor="b">
            <a:noAutofit/>
          </a:bodyPr>
          <a:lstStyle/>
          <a:p>
            <a:pPr marL="0" marR="0" indent="0" algn="l" defTabSz="509412" rtl="0" eaLnBrk="1" fontAlgn="auto" latinLnBrk="0" hangingPunct="1">
              <a:lnSpc>
                <a:spcPct val="80000"/>
              </a:lnSpc>
              <a:spcBef>
                <a:spcPts val="0"/>
              </a:spcBef>
              <a:spcAft>
                <a:spcPts val="0"/>
              </a:spcAft>
              <a:buClrTx/>
              <a:buSzTx/>
              <a:buFontTx/>
              <a:buNone/>
              <a:tabLst/>
              <a:defRPr/>
            </a:pPr>
            <a:r>
              <a:rPr lang="en-US" sz="1100" dirty="0">
                <a:solidFill>
                  <a:schemeClr val="bg1">
                    <a:lumMod val="50000"/>
                  </a:schemeClr>
                </a:solidFill>
                <a:latin typeface="Arial"/>
                <a:cs typeface="Arial"/>
              </a:rPr>
              <a:t>FDA | </a:t>
            </a:r>
            <a:r>
              <a:rPr lang="en-US" sz="1100" dirty="0" smtClean="0">
                <a:solidFill>
                  <a:schemeClr val="bg1">
                    <a:lumMod val="50000"/>
                  </a:schemeClr>
                </a:solidFill>
                <a:latin typeface="Arial"/>
                <a:cs typeface="Arial"/>
              </a:rPr>
              <a:t>DRAFTFCB</a:t>
            </a:r>
          </a:p>
          <a:p>
            <a:pPr marL="0" marR="0" indent="0" algn="l" defTabSz="509412" rtl="0" eaLnBrk="1" fontAlgn="auto" latinLnBrk="0" hangingPunct="1">
              <a:lnSpc>
                <a:spcPct val="80000"/>
              </a:lnSpc>
              <a:spcBef>
                <a:spcPts val="0"/>
              </a:spcBef>
              <a:spcAft>
                <a:spcPts val="0"/>
              </a:spcAft>
              <a:buClrTx/>
              <a:buSzTx/>
              <a:buFontTx/>
              <a:buNone/>
              <a:tabLst/>
              <a:defRPr/>
            </a:pPr>
            <a:r>
              <a:rPr lang="en-US" sz="1100" dirty="0" smtClean="0">
                <a:solidFill>
                  <a:schemeClr val="bg1">
                    <a:lumMod val="50000"/>
                  </a:schemeClr>
                </a:solidFill>
                <a:latin typeface="Arial"/>
                <a:cs typeface="Arial"/>
              </a:rPr>
              <a:t>Content Intended for Recipient Only</a:t>
            </a:r>
            <a:endParaRPr lang="en-US" sz="1100" dirty="0">
              <a:solidFill>
                <a:schemeClr val="bg1">
                  <a:lumMod val="50000"/>
                </a:schemeClr>
              </a:solidFill>
              <a:latin typeface="Arial"/>
              <a:cs typeface="Arial"/>
            </a:endParaRPr>
          </a:p>
        </p:txBody>
      </p:sp>
    </p:spTree>
    <p:extLst>
      <p:ext uri="{BB962C8B-B14F-4D97-AF65-F5344CB8AC3E}">
        <p14:creationId xmlns:p14="http://schemas.microsoft.com/office/powerpoint/2010/main" val="35528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 y="512763"/>
            <a:ext cx="9052560" cy="1295400"/>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 y="1813560"/>
            <a:ext cx="9052560" cy="51294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Slide Number Placeholder 5"/>
          <p:cNvSpPr>
            <a:spLocks noGrp="1"/>
          </p:cNvSpPr>
          <p:nvPr>
            <p:ph type="sldNum" sz="quarter" idx="4"/>
          </p:nvPr>
        </p:nvSpPr>
        <p:spPr>
          <a:xfrm>
            <a:off x="7691242" y="7358592"/>
            <a:ext cx="2346960" cy="413808"/>
          </a:xfrm>
          <a:prstGeom prst="rect">
            <a:avLst/>
          </a:prstGeom>
        </p:spPr>
        <p:txBody>
          <a:bodyPr anchor="b"/>
          <a:lstStyle>
            <a:lvl1pPr algn="r">
              <a:defRPr sz="1100">
                <a:solidFill>
                  <a:schemeClr val="bg1">
                    <a:lumMod val="50000"/>
                  </a:schemeClr>
                </a:solidFill>
              </a:defRPr>
            </a:lvl1pPr>
          </a:lstStyle>
          <a:p>
            <a:fld id="{DACD125E-5E3A-424B-998F-A803BA976271}" type="slidenum">
              <a:rPr lang="en-US" smtClean="0"/>
              <a:pPr/>
              <a:t>‹#›</a:t>
            </a:fld>
            <a:endParaRPr lang="en-US"/>
          </a:p>
        </p:txBody>
      </p:sp>
      <p:sp>
        <p:nvSpPr>
          <p:cNvPr id="7" name="TextBox 6"/>
          <p:cNvSpPr txBox="1"/>
          <p:nvPr userDrawn="1"/>
        </p:nvSpPr>
        <p:spPr>
          <a:xfrm>
            <a:off x="125063" y="7391400"/>
            <a:ext cx="3319226" cy="381000"/>
          </a:xfrm>
          <a:prstGeom prst="rect">
            <a:avLst/>
          </a:prstGeom>
          <a:noFill/>
        </p:spPr>
        <p:txBody>
          <a:bodyPr wrap="square" lIns="0" tIns="0" rIns="0" bIns="0" rtlCol="0" anchor="b">
            <a:noAutofit/>
          </a:bodyPr>
          <a:lstStyle/>
          <a:p>
            <a:pPr marL="0" marR="0" indent="0" algn="l" defTabSz="509412" rtl="0" eaLnBrk="1" fontAlgn="auto" latinLnBrk="0" hangingPunct="1">
              <a:lnSpc>
                <a:spcPct val="80000"/>
              </a:lnSpc>
              <a:spcBef>
                <a:spcPts val="0"/>
              </a:spcBef>
              <a:spcAft>
                <a:spcPts val="0"/>
              </a:spcAft>
              <a:buClrTx/>
              <a:buSzTx/>
              <a:buFontTx/>
              <a:buNone/>
              <a:tabLst/>
              <a:defRPr/>
            </a:pPr>
            <a:r>
              <a:rPr lang="en-US" sz="1100" dirty="0">
                <a:solidFill>
                  <a:schemeClr val="bg1">
                    <a:lumMod val="50000"/>
                  </a:schemeClr>
                </a:solidFill>
                <a:latin typeface="Arial"/>
                <a:cs typeface="Arial"/>
              </a:rPr>
              <a:t>FDA | </a:t>
            </a:r>
            <a:r>
              <a:rPr lang="en-US" sz="1100" dirty="0" smtClean="0">
                <a:solidFill>
                  <a:schemeClr val="bg1">
                    <a:lumMod val="50000"/>
                  </a:schemeClr>
                </a:solidFill>
                <a:latin typeface="Arial"/>
                <a:cs typeface="Arial"/>
              </a:rPr>
              <a:t>DRAFTFCB</a:t>
            </a:r>
          </a:p>
          <a:p>
            <a:pPr marL="0" marR="0" indent="0" algn="l" defTabSz="509412" rtl="0" eaLnBrk="1" fontAlgn="auto" latinLnBrk="0" hangingPunct="1">
              <a:lnSpc>
                <a:spcPct val="80000"/>
              </a:lnSpc>
              <a:spcBef>
                <a:spcPts val="0"/>
              </a:spcBef>
              <a:spcAft>
                <a:spcPts val="0"/>
              </a:spcAft>
              <a:buClrTx/>
              <a:buSzTx/>
              <a:buFontTx/>
              <a:buNone/>
              <a:tabLst/>
              <a:defRPr/>
            </a:pPr>
            <a:r>
              <a:rPr lang="en-US" sz="1100" dirty="0" smtClean="0">
                <a:solidFill>
                  <a:schemeClr val="bg1">
                    <a:lumMod val="50000"/>
                  </a:schemeClr>
                </a:solidFill>
                <a:latin typeface="Arial"/>
                <a:cs typeface="Arial"/>
              </a:rPr>
              <a:t>Content Intended for Recipient Only</a:t>
            </a:r>
            <a:endParaRPr lang="en-US" sz="1100" dirty="0">
              <a:solidFill>
                <a:schemeClr val="bg1">
                  <a:lumMod val="50000"/>
                </a:schemeClr>
              </a:solidFill>
              <a:latin typeface="Arial"/>
              <a:cs typeface="Arial"/>
            </a:endParaRPr>
          </a:p>
        </p:txBody>
      </p:sp>
    </p:spTree>
    <p:extLst>
      <p:ext uri="{BB962C8B-B14F-4D97-AF65-F5344CB8AC3E}">
        <p14:creationId xmlns:p14="http://schemas.microsoft.com/office/powerpoint/2010/main" val="40223807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4"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p:titleStyle>
    <p:bodyStyle>
      <a:lvl1pPr marL="382059" indent="-382059" algn="l" defTabSz="509412" rtl="0" eaLnBrk="1" latinLnBrk="0" hangingPunct="1">
        <a:spcBef>
          <a:spcPts val="0"/>
        </a:spcBef>
        <a:spcAft>
          <a:spcPts val="600"/>
        </a:spcAft>
        <a:buFont typeface="Arial"/>
        <a:buChar char="•"/>
        <a:defRPr sz="3600" b="1" kern="1200">
          <a:solidFill>
            <a:schemeClr val="tx1"/>
          </a:solidFill>
          <a:latin typeface="Arial"/>
          <a:ea typeface="+mn-ea"/>
          <a:cs typeface="Arial"/>
        </a:defRPr>
      </a:lvl1pPr>
      <a:lvl2pPr marL="827795" indent="-318383" algn="l" defTabSz="509412" rtl="0" eaLnBrk="1" latinLnBrk="0" hangingPunct="1">
        <a:spcBef>
          <a:spcPts val="0"/>
        </a:spcBef>
        <a:spcAft>
          <a:spcPts val="600"/>
        </a:spcAft>
        <a:buFont typeface="Arial"/>
        <a:buChar char="–"/>
        <a:defRPr sz="3100" b="1" kern="1200">
          <a:solidFill>
            <a:schemeClr val="tx1"/>
          </a:solidFill>
          <a:latin typeface="Arial"/>
          <a:ea typeface="+mn-ea"/>
          <a:cs typeface="Arial"/>
        </a:defRPr>
      </a:lvl2pPr>
      <a:lvl3pPr marL="1273531" indent="-254706" algn="l" defTabSz="509412" rtl="0" eaLnBrk="1" latinLnBrk="0" hangingPunct="1">
        <a:spcBef>
          <a:spcPts val="0"/>
        </a:spcBef>
        <a:spcAft>
          <a:spcPts val="600"/>
        </a:spcAft>
        <a:buFont typeface="Arial"/>
        <a:buChar char="•"/>
        <a:defRPr sz="2700" b="1" kern="1200">
          <a:solidFill>
            <a:schemeClr val="tx1"/>
          </a:solidFill>
          <a:latin typeface="Arial"/>
          <a:ea typeface="+mn-ea"/>
          <a:cs typeface="Arial"/>
        </a:defRPr>
      </a:lvl3pPr>
      <a:lvl4pPr marL="1782943" indent="-254706" algn="l" defTabSz="509412" rtl="0" eaLnBrk="1" latinLnBrk="0" hangingPunct="1">
        <a:spcBef>
          <a:spcPts val="0"/>
        </a:spcBef>
        <a:spcAft>
          <a:spcPts val="600"/>
        </a:spcAft>
        <a:buFont typeface="Arial"/>
        <a:buChar char="–"/>
        <a:defRPr sz="2200" b="1" kern="1200">
          <a:solidFill>
            <a:schemeClr val="tx1"/>
          </a:solidFill>
          <a:latin typeface="Arial"/>
          <a:ea typeface="+mn-ea"/>
          <a:cs typeface="Arial"/>
        </a:defRPr>
      </a:lvl4pPr>
      <a:lvl5pPr marL="2292355" indent="-254706" algn="l" defTabSz="509412" rtl="0" eaLnBrk="1" latinLnBrk="0" hangingPunct="1">
        <a:spcBef>
          <a:spcPts val="0"/>
        </a:spcBef>
        <a:spcAft>
          <a:spcPts val="600"/>
        </a:spcAft>
        <a:buFont typeface="Arial"/>
        <a:buChar char="»"/>
        <a:defRPr sz="2200" b="1" kern="1200">
          <a:solidFill>
            <a:schemeClr val="tx1"/>
          </a:solidFill>
          <a:latin typeface="Arial"/>
          <a:ea typeface="+mn-ea"/>
          <a:cs typeface="Arial"/>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23.jpeg"/><Relationship Id="rId11" Type="http://schemas.openxmlformats.org/officeDocument/2006/relationships/image" Target="../media/image30.png"/><Relationship Id="rId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2.wdp"/><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e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0166564-00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0058400" cy="7772400"/>
          </a:xfrm>
          <a:prstGeom prst="rect">
            <a:avLst/>
          </a:prstGeom>
        </p:spPr>
      </p:pic>
      <p:sp>
        <p:nvSpPr>
          <p:cNvPr id="4" name="Slide Number Placeholder 3"/>
          <p:cNvSpPr>
            <a:spLocks noGrp="1"/>
          </p:cNvSpPr>
          <p:nvPr>
            <p:ph type="sldNum" sz="quarter" idx="12"/>
          </p:nvPr>
        </p:nvSpPr>
        <p:spPr>
          <a:xfrm>
            <a:off x="7482840" y="7203864"/>
            <a:ext cx="2346960" cy="413808"/>
          </a:xfrm>
          <a:prstGeom prst="rect">
            <a:avLst/>
          </a:prstGeom>
        </p:spPr>
        <p:txBody>
          <a:bodyPr/>
          <a:lstStyle/>
          <a:p>
            <a:pPr>
              <a:defRPr/>
            </a:pPr>
            <a:fld id="{4A9BBA64-42F4-264B-9584-DAD3C90B715E}" type="slidenum">
              <a:rPr lang="en-US" smtClean="0"/>
              <a:pPr>
                <a:defRPr/>
              </a:pPr>
              <a:t>1</a:t>
            </a:fld>
            <a:endParaRPr lang="en-US"/>
          </a:p>
        </p:txBody>
      </p:sp>
      <p:sp>
        <p:nvSpPr>
          <p:cNvPr id="7" name="Title 1"/>
          <p:cNvSpPr txBox="1">
            <a:spLocks/>
          </p:cNvSpPr>
          <p:nvPr/>
        </p:nvSpPr>
        <p:spPr>
          <a:xfrm>
            <a:off x="0" y="3886200"/>
            <a:ext cx="9601200" cy="3124200"/>
          </a:xfrm>
          <a:prstGeom prst="rect">
            <a:avLst/>
          </a:prstGeom>
          <a:solidFill>
            <a:srgbClr val="0096C8"/>
          </a:solidFill>
        </p:spPr>
        <p:txBody>
          <a:bodyPr vert="horz" lIns="101882" tIns="50941" rIns="101882" bIns="50941"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800" i="1" spc="-150" dirty="0" smtClean="0">
                <a:latin typeface="Arial Black"/>
                <a:cs typeface="Arial Black"/>
              </a:rPr>
              <a:t>Refined Brand &amp; Non-Trier Campaign </a:t>
            </a:r>
            <a:r>
              <a:rPr lang="en-US" sz="4800" i="1" spc="-150" dirty="0">
                <a:latin typeface="Arial Black"/>
                <a:cs typeface="Arial Black"/>
              </a:rPr>
              <a:t>Strategic </a:t>
            </a:r>
            <a:r>
              <a:rPr lang="en-US" sz="4800" i="1" spc="-150" dirty="0" smtClean="0">
                <a:latin typeface="Arial Black"/>
                <a:cs typeface="Arial Black"/>
              </a:rPr>
              <a:t>Concepts</a:t>
            </a:r>
          </a:p>
          <a:p>
            <a:pPr algn="l">
              <a:lnSpc>
                <a:spcPct val="80000"/>
              </a:lnSpc>
            </a:pPr>
            <a:endParaRPr lang="en-US" sz="2800" i="1" spc="-150" dirty="0" smtClean="0">
              <a:latin typeface="Arial Black"/>
              <a:cs typeface="Arial Black"/>
            </a:endParaRPr>
          </a:p>
          <a:p>
            <a:pPr algn="l">
              <a:lnSpc>
                <a:spcPct val="80000"/>
              </a:lnSpc>
            </a:pPr>
            <a:r>
              <a:rPr lang="en-US" sz="2800" i="1" spc="-150" dirty="0" smtClean="0">
                <a:solidFill>
                  <a:schemeClr val="bg1"/>
                </a:solidFill>
                <a:latin typeface="Arial Black"/>
                <a:cs typeface="Arial Black"/>
              </a:rPr>
              <a:t>RESEARCH STIMULI</a:t>
            </a:r>
            <a:endParaRPr lang="en-US" sz="2800" i="1" spc="-150" dirty="0">
              <a:solidFill>
                <a:schemeClr val="bg1"/>
              </a:solidFill>
              <a:latin typeface="Arial Black"/>
              <a:cs typeface="Arial Black"/>
            </a:endParaRPr>
          </a:p>
        </p:txBody>
      </p:sp>
    </p:spTree>
    <p:extLst>
      <p:ext uri="{BB962C8B-B14F-4D97-AF65-F5344CB8AC3E}">
        <p14:creationId xmlns:p14="http://schemas.microsoft.com/office/powerpoint/2010/main" val="96425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llow nails causes and overcom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376637" y="3871437"/>
            <a:ext cx="2739005" cy="1862523"/>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6077" y="545183"/>
            <a:ext cx="3329838" cy="2749549"/>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1029" y="3433196"/>
            <a:ext cx="2133600" cy="1767207"/>
          </a:xfrm>
          <a:prstGeom prst="rect">
            <a:avLst/>
          </a:prstGeom>
        </p:spPr>
      </p:pic>
      <p:pic>
        <p:nvPicPr>
          <p:cNvPr id="8" name="Picture 7" descr="N-E-dancin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158" y="5259884"/>
            <a:ext cx="3124200" cy="2098708"/>
          </a:xfrm>
          <a:prstGeom prst="rect">
            <a:avLst/>
          </a:prstGeom>
        </p:spPr>
      </p:pic>
      <p:pic>
        <p:nvPicPr>
          <p:cNvPr id="5" name="Picture 4" descr="107428848.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18984" y="381002"/>
            <a:ext cx="2078915" cy="2133599"/>
          </a:xfrm>
          <a:prstGeom prst="rect">
            <a:avLst/>
          </a:prstGeom>
        </p:spPr>
      </p:pic>
      <p:pic>
        <p:nvPicPr>
          <p:cNvPr id="7" name="Picture 6" descr="200535694-001.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601899"/>
            <a:ext cx="4017358" cy="2542032"/>
          </a:xfrm>
          <a:prstGeom prst="rect">
            <a:avLst/>
          </a:prstGeom>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61029" y="5259883"/>
            <a:ext cx="2133600" cy="2101259"/>
          </a:xfrm>
          <a:prstGeom prst="rect">
            <a:avLst/>
          </a:prstGeom>
        </p:spPr>
      </p:pic>
      <p:sp>
        <p:nvSpPr>
          <p:cNvPr id="9" name="Slide Number Placeholder 8"/>
          <p:cNvSpPr>
            <a:spLocks noGrp="1"/>
          </p:cNvSpPr>
          <p:nvPr>
            <p:ph type="sldNum" sz="quarter" idx="12"/>
          </p:nvPr>
        </p:nvSpPr>
        <p:spPr/>
        <p:txBody>
          <a:bodyPr/>
          <a:lstStyle/>
          <a:p>
            <a:fld id="{DACD125E-5E3A-424B-998F-A803BA976271}" type="slidenum">
              <a:rPr lang="en-US" smtClean="0"/>
              <a:pPr/>
              <a:t>10</a:t>
            </a:fld>
            <a:endParaRPr lang="en-US"/>
          </a:p>
        </p:txBody>
      </p:sp>
    </p:spTree>
    <p:extLst>
      <p:ext uri="{BB962C8B-B14F-4D97-AF65-F5344CB8AC3E}">
        <p14:creationId xmlns:p14="http://schemas.microsoft.com/office/powerpoint/2010/main" val="19983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Consequences of Tobacco Use</a:t>
            </a:r>
            <a:endParaRPr lang="en-US" dirty="0"/>
          </a:p>
        </p:txBody>
      </p:sp>
      <p:sp>
        <p:nvSpPr>
          <p:cNvPr id="3" name="Slide Number Placeholder 2"/>
          <p:cNvSpPr>
            <a:spLocks noGrp="1"/>
          </p:cNvSpPr>
          <p:nvPr>
            <p:ph type="sldNum" sz="quarter" idx="12"/>
          </p:nvPr>
        </p:nvSpPr>
        <p:spPr/>
        <p:txBody>
          <a:bodyPr/>
          <a:lstStyle/>
          <a:p>
            <a:fld id="{DACD125E-5E3A-424B-998F-A803BA976271}" type="slidenum">
              <a:rPr lang="en-US" smtClean="0"/>
              <a:pPr/>
              <a:t>11</a:t>
            </a:fld>
            <a:endParaRPr lang="en-US"/>
          </a:p>
        </p:txBody>
      </p:sp>
      <p:sp>
        <p:nvSpPr>
          <p:cNvPr id="5" name="TextBox 4"/>
          <p:cNvSpPr txBox="1"/>
          <p:nvPr/>
        </p:nvSpPr>
        <p:spPr>
          <a:xfrm>
            <a:off x="1524000" y="3962400"/>
            <a:ext cx="7113395" cy="400110"/>
          </a:xfrm>
          <a:prstGeom prst="rect">
            <a:avLst/>
          </a:prstGeom>
          <a:noFill/>
        </p:spPr>
        <p:txBody>
          <a:bodyPr wrap="none" rtlCol="0">
            <a:spAutoFit/>
          </a:bodyPr>
          <a:lstStyle/>
          <a:p>
            <a:r>
              <a:rPr lang="en-US" dirty="0" smtClean="0"/>
              <a:t>ADDITIONAL MOODBOARD PROBING ON HEALTH CONSEQUENCES</a:t>
            </a:r>
            <a:endParaRPr lang="en-US" dirty="0"/>
          </a:p>
        </p:txBody>
      </p:sp>
    </p:spTree>
    <p:extLst>
      <p:ext uri="{BB962C8B-B14F-4D97-AF65-F5344CB8AC3E}">
        <p14:creationId xmlns:p14="http://schemas.microsoft.com/office/powerpoint/2010/main" val="210995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ACD125E-5E3A-424B-998F-A803BA976271}" type="slidenum">
              <a:rPr lang="en-US" smtClean="0"/>
              <a:pPr/>
              <a:t>12</a:t>
            </a:fld>
            <a:endParaRPr lang="en-US"/>
          </a:p>
        </p:txBody>
      </p:sp>
      <p:pic>
        <p:nvPicPr>
          <p:cNvPr id="4" name="Picture 3" descr="Screen Shot 2013-05-28 at 10.13.44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3234" y="2321127"/>
            <a:ext cx="3314922" cy="225087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748" y="2441231"/>
            <a:ext cx="2025097" cy="2110774"/>
          </a:xfrm>
          <a:prstGeom prst="rect">
            <a:avLst/>
          </a:prstGeom>
        </p:spPr>
      </p:pic>
      <p:pic>
        <p:nvPicPr>
          <p:cNvPr id="7" name="Picture 6" descr="Screen Shot 2013-05-28 at 10.22.10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3774" y="2694196"/>
            <a:ext cx="1247267" cy="187780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6832" y="380999"/>
            <a:ext cx="3015935" cy="2261951"/>
          </a:xfrm>
          <a:prstGeom prst="rect">
            <a:avLst/>
          </a:prstGeom>
        </p:spPr>
      </p:pic>
      <p:pic>
        <p:nvPicPr>
          <p:cNvPr id="10" name="Picture 9" descr="yellow nails causes and overcome.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450127" y="5086441"/>
            <a:ext cx="2739005" cy="1862523"/>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83234" y="4649973"/>
            <a:ext cx="3314922" cy="2737232"/>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83234" y="364261"/>
            <a:ext cx="2254194" cy="1867092"/>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31606" y="4648200"/>
            <a:ext cx="2781162" cy="2739005"/>
          </a:xfrm>
          <a:prstGeom prst="rect">
            <a:avLst/>
          </a:prstGeom>
        </p:spPr>
      </p:pic>
      <p:pic>
        <p:nvPicPr>
          <p:cNvPr id="6" name="Picture 5" descr="Screen shot 2013-05-30 at 4.35.31 PM.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35788" y="2694196"/>
            <a:ext cx="2362200" cy="1867092"/>
          </a:xfrm>
          <a:prstGeom prst="rect">
            <a:avLst/>
          </a:prstGeom>
        </p:spPr>
      </p:pic>
      <p:pic>
        <p:nvPicPr>
          <p:cNvPr id="14" name="Picture 13"/>
          <p:cNvPicPr>
            <a:picLocks noChangeAspect="1"/>
          </p:cNvPicPr>
          <p:nvPr/>
        </p:nvPicPr>
        <p:blipFill rotWithShape="1">
          <a:blip r:embed="rId11"/>
          <a:srcRect l="8968" r="35186"/>
          <a:stretch/>
        </p:blipFill>
        <p:spPr>
          <a:xfrm>
            <a:off x="279748" y="380999"/>
            <a:ext cx="2825606" cy="2108200"/>
          </a:xfrm>
          <a:prstGeom prst="rect">
            <a:avLst/>
          </a:prstGeom>
        </p:spPr>
      </p:pic>
    </p:spTree>
    <p:extLst>
      <p:ext uri="{BB962C8B-B14F-4D97-AF65-F5344CB8AC3E}">
        <p14:creationId xmlns:p14="http://schemas.microsoft.com/office/powerpoint/2010/main" val="67412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b="-2489"/>
          <a:stretch/>
        </p:blipFill>
        <p:spPr>
          <a:xfrm>
            <a:off x="1" y="0"/>
            <a:ext cx="10058400" cy="7924800"/>
          </a:xfrm>
          <a:prstGeom prst="rect">
            <a:avLst/>
          </a:prstGeom>
        </p:spPr>
      </p:pic>
      <p:sp>
        <p:nvSpPr>
          <p:cNvPr id="3" name="Title 1"/>
          <p:cNvSpPr txBox="1">
            <a:spLocks/>
          </p:cNvSpPr>
          <p:nvPr/>
        </p:nvSpPr>
        <p:spPr>
          <a:xfrm>
            <a:off x="1" y="5200759"/>
            <a:ext cx="5769184" cy="1698473"/>
          </a:xfrm>
          <a:prstGeom prst="rect">
            <a:avLst/>
          </a:prstGeom>
          <a:solidFill>
            <a:srgbClr val="F89926"/>
          </a:solidFill>
        </p:spPr>
        <p:txBody>
          <a:bodyPr vert="horz" lIns="101882" tIns="50941" rIns="101882" bIns="50941"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endParaRPr lang="en-US" sz="5000" spc="-334" dirty="0">
              <a:latin typeface="Arial"/>
              <a:cs typeface="Arial"/>
            </a:endParaRPr>
          </a:p>
        </p:txBody>
      </p:sp>
      <p:sp>
        <p:nvSpPr>
          <p:cNvPr id="2" name="Title 1"/>
          <p:cNvSpPr>
            <a:spLocks noGrp="1"/>
          </p:cNvSpPr>
          <p:nvPr>
            <p:ph type="ctrTitle"/>
          </p:nvPr>
        </p:nvSpPr>
        <p:spPr>
          <a:xfrm>
            <a:off x="103537" y="5141076"/>
            <a:ext cx="5665648" cy="1666028"/>
          </a:xfrm>
        </p:spPr>
        <p:txBody>
          <a:bodyPr/>
          <a:lstStyle/>
          <a:p>
            <a:r>
              <a:rPr lang="en-US" sz="3600" dirty="0" smtClean="0">
                <a:solidFill>
                  <a:schemeClr val="bg1"/>
                </a:solidFill>
              </a:rPr>
              <a:t>STRATEGIC CONCEPTS</a:t>
            </a:r>
            <a:r>
              <a:rPr lang="en-US" sz="3600" dirty="0" smtClean="0"/>
              <a:t/>
            </a:r>
            <a:br>
              <a:rPr lang="en-US" sz="3600" dirty="0" smtClean="0"/>
            </a:br>
            <a:r>
              <a:rPr lang="en-US" sz="3600" dirty="0" smtClean="0"/>
              <a:t>Day 3- BRAND</a:t>
            </a:r>
            <a:endParaRPr lang="en-US" sz="3600" b="0" dirty="0"/>
          </a:p>
        </p:txBody>
      </p:sp>
      <p:sp>
        <p:nvSpPr>
          <p:cNvPr id="9" name="Slide Number Placeholder 8"/>
          <p:cNvSpPr>
            <a:spLocks noGrp="1"/>
          </p:cNvSpPr>
          <p:nvPr>
            <p:ph type="sldNum" sz="quarter" idx="12"/>
          </p:nvPr>
        </p:nvSpPr>
        <p:spPr>
          <a:xfrm>
            <a:off x="7482840" y="7203864"/>
            <a:ext cx="2346960" cy="413808"/>
          </a:xfrm>
          <a:prstGeom prst="rect">
            <a:avLst/>
          </a:prstGeom>
        </p:spPr>
        <p:txBody>
          <a:bodyPr/>
          <a:lstStyle/>
          <a:p>
            <a:fld id="{DACD125E-5E3A-424B-998F-A803BA976271}" type="slidenum">
              <a:rPr lang="en-US" smtClean="0"/>
              <a:t>13</a:t>
            </a:fld>
            <a:endParaRPr lang="en-US"/>
          </a:p>
        </p:txBody>
      </p:sp>
      <p:sp>
        <p:nvSpPr>
          <p:cNvPr id="6" name="Rectangle 5"/>
          <p:cNvSpPr/>
          <p:nvPr/>
        </p:nvSpPr>
        <p:spPr>
          <a:xfrm>
            <a:off x="128814" y="6637622"/>
            <a:ext cx="5029200" cy="261610"/>
          </a:xfrm>
          <a:prstGeom prst="rect">
            <a:avLst/>
          </a:prstGeom>
        </p:spPr>
        <p:txBody>
          <a:bodyPr lIns="0" tIns="0" rIns="0" bIns="0">
            <a:noAutofit/>
          </a:bodyPr>
          <a:lstStyle/>
          <a:p>
            <a:r>
              <a:rPr lang="en-US" sz="900" b="1" dirty="0" err="1">
                <a:solidFill>
                  <a:srgbClr val="000000"/>
                </a:solidFill>
                <a:latin typeface="Arial Narrow Bd"/>
                <a:cs typeface="Arial Narrow Bd"/>
              </a:rPr>
              <a:t>DraftFCB</a:t>
            </a:r>
            <a:r>
              <a:rPr lang="en-US" sz="900" b="1" dirty="0">
                <a:solidFill>
                  <a:srgbClr val="000000"/>
                </a:solidFill>
                <a:latin typeface="Arial Narrow Bd"/>
                <a:cs typeface="Arial Narrow Bd"/>
              </a:rPr>
              <a:t> </a:t>
            </a:r>
            <a:r>
              <a:rPr lang="en-US" sz="900" b="1" dirty="0" smtClean="0">
                <a:solidFill>
                  <a:srgbClr val="000000"/>
                </a:solidFill>
                <a:latin typeface="Arial Narrow Bd"/>
                <a:cs typeface="Arial Narrow Bd"/>
              </a:rPr>
              <a:t>- </a:t>
            </a:r>
            <a:r>
              <a:rPr lang="en-US" sz="900" b="1" dirty="0">
                <a:solidFill>
                  <a:srgbClr val="000000"/>
                </a:solidFill>
                <a:latin typeface="Arial Narrow Bd"/>
                <a:cs typeface="Arial Narrow Bd"/>
              </a:rPr>
              <a:t>Content Intended for Recipient Only</a:t>
            </a:r>
          </a:p>
        </p:txBody>
      </p:sp>
    </p:spTree>
    <p:extLst>
      <p:ext uri="{BB962C8B-B14F-4D97-AF65-F5344CB8AC3E}">
        <p14:creationId xmlns:p14="http://schemas.microsoft.com/office/powerpoint/2010/main" val="2830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12763"/>
            <a:ext cx="8785860" cy="1295400"/>
          </a:xfrm>
        </p:spPr>
        <p:txBody>
          <a:bodyPr>
            <a:normAutofit/>
          </a:bodyPr>
          <a:lstStyle/>
          <a:p>
            <a:pPr algn="l"/>
            <a:r>
              <a:rPr lang="en-US" sz="3600" dirty="0" smtClean="0"/>
              <a:t>Be Bigger Than a Cigarette</a:t>
            </a:r>
            <a:endParaRPr lang="en-US" sz="3600" dirty="0"/>
          </a:p>
        </p:txBody>
      </p:sp>
      <p:sp>
        <p:nvSpPr>
          <p:cNvPr id="3" name="Content Placeholder 2"/>
          <p:cNvSpPr>
            <a:spLocks noGrp="1"/>
          </p:cNvSpPr>
          <p:nvPr>
            <p:ph idx="1"/>
          </p:nvPr>
        </p:nvSpPr>
        <p:spPr>
          <a:xfrm>
            <a:off x="381000" y="1813562"/>
            <a:ext cx="8785860" cy="5129425"/>
          </a:xfrm>
        </p:spPr>
        <p:txBody>
          <a:bodyPr>
            <a:normAutofit/>
          </a:bodyPr>
          <a:lstStyle/>
          <a:p>
            <a:pPr marL="0" indent="0">
              <a:buNone/>
            </a:pPr>
            <a:r>
              <a:rPr lang="en-US" sz="2000" dirty="0" smtClean="0"/>
              <a:t>Four inches. Not really that big, right? But every year cigarettes cause people to pay the ultimate price because they could never overcome their need for that small thing between their fingers. Don't let that tiny thing take anything from you. You’re bigger than that. </a:t>
            </a:r>
          </a:p>
          <a:p>
            <a:pPr marL="0" indent="0">
              <a:buNone/>
            </a:pPr>
            <a:endParaRPr lang="en-US" sz="2000" i="1" dirty="0"/>
          </a:p>
          <a:p>
            <a:pPr marL="0" indent="0">
              <a:buNone/>
            </a:pPr>
            <a:endParaRPr lang="en-US" sz="2000" dirty="0"/>
          </a:p>
          <a:p>
            <a:pPr marL="0" indent="0">
              <a:buNone/>
            </a:pPr>
            <a:endParaRPr lang="en-US" dirty="0"/>
          </a:p>
        </p:txBody>
      </p:sp>
      <p:sp>
        <p:nvSpPr>
          <p:cNvPr id="5" name="Title 1"/>
          <p:cNvSpPr txBox="1">
            <a:spLocks/>
          </p:cNvSpPr>
          <p:nvPr/>
        </p:nvSpPr>
        <p:spPr>
          <a:xfrm>
            <a:off x="332801" y="6427"/>
            <a:ext cx="9715500" cy="1295400"/>
          </a:xfrm>
          <a:prstGeom prst="rect">
            <a:avLst/>
          </a:prstGeom>
        </p:spPr>
        <p:txBody>
          <a:bodyPr vert="horz" lIns="0" tIns="0" rIns="0" bIns="0" rtlCol="0" anchor="ctr">
            <a:noAutofit/>
          </a:bodyPr>
          <a:lst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a:lstStyle>
          <a:p>
            <a:r>
              <a:rPr lang="en-US" sz="3600" dirty="0" smtClean="0"/>
              <a:t>Concept A:</a:t>
            </a:r>
            <a:endParaRPr lang="en-US" sz="3600" dirty="0"/>
          </a:p>
        </p:txBody>
      </p:sp>
      <p:sp>
        <p:nvSpPr>
          <p:cNvPr id="2" name="Slide Number Placeholder 1"/>
          <p:cNvSpPr>
            <a:spLocks noGrp="1"/>
          </p:cNvSpPr>
          <p:nvPr>
            <p:ph type="sldNum" sz="quarter" idx="12"/>
          </p:nvPr>
        </p:nvSpPr>
        <p:spPr/>
        <p:txBody>
          <a:bodyPr/>
          <a:lstStyle/>
          <a:p>
            <a:fld id="{DACD125E-5E3A-424B-998F-A803BA976271}" type="slidenum">
              <a:rPr lang="en-US" smtClean="0"/>
              <a:pPr/>
              <a:t>14</a:t>
            </a:fld>
            <a:endParaRPr lang="en-US"/>
          </a:p>
        </p:txBody>
      </p:sp>
    </p:spTree>
    <p:extLst>
      <p:ext uri="{BB962C8B-B14F-4D97-AF65-F5344CB8AC3E}">
        <p14:creationId xmlns:p14="http://schemas.microsoft.com/office/powerpoint/2010/main" val="6150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a:off x="6858000" y="5334000"/>
            <a:ext cx="2366682" cy="2438400"/>
          </a:xfrm>
          <a:prstGeom prst="rect">
            <a:avLst/>
          </a:prstGeom>
        </p:spPr>
      </p:pic>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52952" y="27819"/>
            <a:ext cx="3420061" cy="5555427"/>
          </a:xfrm>
          <a:prstGeom prst="rect">
            <a:avLst/>
          </a:prstGeom>
        </p:spPr>
      </p:pic>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7" y="721056"/>
            <a:ext cx="4115889" cy="2784144"/>
          </a:xfrm>
          <a:prstGeom prst="rect">
            <a:avLst/>
          </a:prstGeom>
        </p:spPr>
      </p:pic>
      <p:pic>
        <p:nvPicPr>
          <p:cNvPr id="28" name="Picture 2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43662" y="1295400"/>
            <a:ext cx="3138570" cy="2743200"/>
          </a:xfrm>
          <a:prstGeom prst="rect">
            <a:avLst/>
          </a:prstGeom>
        </p:spPr>
      </p:pic>
      <p:pic>
        <p:nvPicPr>
          <p:cNvPr id="36" name="Picture 3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081879"/>
            <a:ext cx="3532275" cy="2547521"/>
          </a:xfrm>
          <a:prstGeom prst="rect">
            <a:avLst/>
          </a:prstGeom>
        </p:spPr>
      </p:pic>
      <p:pic>
        <p:nvPicPr>
          <p:cNvPr id="2" name="Picture 1" descr="166260925.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3657600" y="4419602"/>
            <a:ext cx="3532276" cy="2438400"/>
          </a:xfrm>
          <a:prstGeom prst="rect">
            <a:avLst/>
          </a:prstGeom>
        </p:spPr>
      </p:pic>
      <p:sp>
        <p:nvSpPr>
          <p:cNvPr id="3" name="Slide Number Placeholder 2"/>
          <p:cNvSpPr>
            <a:spLocks noGrp="1"/>
          </p:cNvSpPr>
          <p:nvPr>
            <p:ph type="sldNum" sz="quarter" idx="12"/>
          </p:nvPr>
        </p:nvSpPr>
        <p:spPr/>
        <p:txBody>
          <a:bodyPr/>
          <a:lstStyle/>
          <a:p>
            <a:fld id="{DACD125E-5E3A-424B-998F-A803BA976271}" type="slidenum">
              <a:rPr lang="en-US" smtClean="0"/>
              <a:pPr/>
              <a:t>15</a:t>
            </a:fld>
            <a:endParaRPr lang="en-US"/>
          </a:p>
        </p:txBody>
      </p:sp>
    </p:spTree>
    <p:extLst>
      <p:ext uri="{BB962C8B-B14F-4D97-AF65-F5344CB8AC3E}">
        <p14:creationId xmlns:p14="http://schemas.microsoft.com/office/powerpoint/2010/main" val="38375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2763"/>
            <a:ext cx="8663940" cy="1295400"/>
          </a:xfrm>
        </p:spPr>
        <p:txBody>
          <a:bodyPr>
            <a:normAutofit/>
          </a:bodyPr>
          <a:lstStyle/>
          <a:p>
            <a:pPr algn="l"/>
            <a:r>
              <a:rPr lang="en-US" sz="3600" dirty="0" smtClean="0"/>
              <a:t>Smoking Sucks, You Don’t Have To </a:t>
            </a:r>
            <a:endParaRPr lang="en-US" sz="3600" dirty="0"/>
          </a:p>
        </p:txBody>
      </p:sp>
      <p:sp>
        <p:nvSpPr>
          <p:cNvPr id="4" name="Content Placeholder 3"/>
          <p:cNvSpPr>
            <a:spLocks noGrp="1"/>
          </p:cNvSpPr>
          <p:nvPr>
            <p:ph idx="1"/>
          </p:nvPr>
        </p:nvSpPr>
        <p:spPr>
          <a:xfrm>
            <a:off x="502920" y="2104178"/>
            <a:ext cx="9052560" cy="5134822"/>
          </a:xfrm>
        </p:spPr>
        <p:txBody>
          <a:bodyPr>
            <a:normAutofit/>
          </a:bodyPr>
          <a:lstStyle/>
          <a:p>
            <a:pPr marL="0" indent="0">
              <a:buNone/>
            </a:pPr>
            <a:r>
              <a:rPr lang="en-US" sz="2000" dirty="0" smtClean="0"/>
              <a:t>Think your life is tough? Smoking isn’t going to make it better. Every day teens who thought “it’s just one cigarette, once in a while” become regular smokers, losing control to smoking and signing themselves up for major health issues. Don’t </a:t>
            </a:r>
            <a:r>
              <a:rPr lang="en-US" sz="2000" dirty="0"/>
              <a:t>let smoking make your life get worse. </a:t>
            </a:r>
            <a:endParaRPr lang="en-US" sz="2000" dirty="0" smtClean="0"/>
          </a:p>
        </p:txBody>
      </p:sp>
      <p:sp>
        <p:nvSpPr>
          <p:cNvPr id="5" name="Title 1"/>
          <p:cNvSpPr txBox="1">
            <a:spLocks/>
          </p:cNvSpPr>
          <p:nvPr/>
        </p:nvSpPr>
        <p:spPr>
          <a:xfrm>
            <a:off x="502919" y="6427"/>
            <a:ext cx="9545381" cy="907973"/>
          </a:xfrm>
          <a:prstGeom prst="rect">
            <a:avLst/>
          </a:prstGeom>
        </p:spPr>
        <p:txBody>
          <a:bodyPr vert="horz" lIns="0" tIns="0" rIns="0" bIns="0" rtlCol="0" anchor="ctr">
            <a:noAutofit/>
          </a:bodyPr>
          <a:lst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a:lstStyle>
          <a:p>
            <a:r>
              <a:rPr lang="en-US" sz="3600" dirty="0" smtClean="0"/>
              <a:t>Concept B:</a:t>
            </a:r>
            <a:endParaRPr lang="en-US" sz="3600" dirty="0"/>
          </a:p>
        </p:txBody>
      </p:sp>
      <p:sp>
        <p:nvSpPr>
          <p:cNvPr id="3" name="Slide Number Placeholder 2"/>
          <p:cNvSpPr>
            <a:spLocks noGrp="1"/>
          </p:cNvSpPr>
          <p:nvPr>
            <p:ph type="sldNum" sz="quarter" idx="12"/>
          </p:nvPr>
        </p:nvSpPr>
        <p:spPr/>
        <p:txBody>
          <a:bodyPr/>
          <a:lstStyle/>
          <a:p>
            <a:fld id="{DACD125E-5E3A-424B-998F-A803BA976271}" type="slidenum">
              <a:rPr lang="en-US" smtClean="0"/>
              <a:pPr/>
              <a:t>16</a:t>
            </a:fld>
            <a:endParaRPr lang="en-US"/>
          </a:p>
        </p:txBody>
      </p:sp>
    </p:spTree>
    <p:extLst>
      <p:ext uri="{BB962C8B-B14F-4D97-AF65-F5344CB8AC3E}">
        <p14:creationId xmlns:p14="http://schemas.microsoft.com/office/powerpoint/2010/main" val="193457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395416"/>
            <a:ext cx="2984840" cy="4100384"/>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9574" y="829734"/>
            <a:ext cx="3784526" cy="299720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686" y="4363686"/>
            <a:ext cx="3227935" cy="2494314"/>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31163" y="5082101"/>
            <a:ext cx="3264863" cy="2077292"/>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5125" y="701639"/>
            <a:ext cx="2738914" cy="4114800"/>
          </a:xfrm>
          <a:prstGeom prst="rect">
            <a:avLst/>
          </a:prstGeom>
        </p:spPr>
      </p:pic>
      <p:pic>
        <p:nvPicPr>
          <p:cNvPr id="2" name="Picture 1" descr="Screen shot 2013-05-29 at 5.21.43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77733" y="4089982"/>
            <a:ext cx="2631502" cy="1452914"/>
          </a:xfrm>
          <a:prstGeom prst="rect">
            <a:avLst/>
          </a:prstGeom>
        </p:spPr>
      </p:pic>
      <p:sp>
        <p:nvSpPr>
          <p:cNvPr id="3" name="Slide Number Placeholder 2"/>
          <p:cNvSpPr>
            <a:spLocks noGrp="1"/>
          </p:cNvSpPr>
          <p:nvPr>
            <p:ph type="sldNum" sz="quarter" idx="12"/>
          </p:nvPr>
        </p:nvSpPr>
        <p:spPr/>
        <p:txBody>
          <a:bodyPr/>
          <a:lstStyle/>
          <a:p>
            <a:fld id="{DACD125E-5E3A-424B-998F-A803BA976271}" type="slidenum">
              <a:rPr lang="en-US" smtClean="0"/>
              <a:pPr/>
              <a:t>17</a:t>
            </a:fld>
            <a:endParaRPr lang="en-US"/>
          </a:p>
        </p:txBody>
      </p:sp>
    </p:spTree>
    <p:extLst>
      <p:ext uri="{BB962C8B-B14F-4D97-AF65-F5344CB8AC3E}">
        <p14:creationId xmlns:p14="http://schemas.microsoft.com/office/powerpoint/2010/main" val="389604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763"/>
            <a:ext cx="8785860" cy="1295400"/>
          </a:xfrm>
        </p:spPr>
        <p:txBody>
          <a:bodyPr>
            <a:normAutofit/>
          </a:bodyPr>
          <a:lstStyle/>
          <a:p>
            <a:pPr algn="l"/>
            <a:r>
              <a:rPr lang="en-US" sz="3600" dirty="0" smtClean="0"/>
              <a:t>Don’t Let Cigarettes Tell You What To Do</a:t>
            </a:r>
            <a:r>
              <a:rPr lang="en-US" dirty="0" smtClean="0"/>
              <a:t>	</a:t>
            </a:r>
            <a:endParaRPr lang="en-US" dirty="0"/>
          </a:p>
        </p:txBody>
      </p:sp>
      <p:sp>
        <p:nvSpPr>
          <p:cNvPr id="3" name="Content Placeholder 2"/>
          <p:cNvSpPr>
            <a:spLocks noGrp="1"/>
          </p:cNvSpPr>
          <p:nvPr>
            <p:ph idx="1"/>
          </p:nvPr>
        </p:nvSpPr>
        <p:spPr>
          <a:xfrm>
            <a:off x="381000" y="1981200"/>
            <a:ext cx="8785860" cy="5410200"/>
          </a:xfrm>
        </p:spPr>
        <p:txBody>
          <a:bodyPr>
            <a:normAutofit/>
          </a:bodyPr>
          <a:lstStyle/>
          <a:p>
            <a:pPr marL="0" indent="0">
              <a:buNone/>
            </a:pPr>
            <a:r>
              <a:rPr lang="en-US" sz="2000" dirty="0" smtClean="0"/>
              <a:t>Between school, friends and family, your </a:t>
            </a:r>
            <a:r>
              <a:rPr lang="en-US" sz="2000" dirty="0"/>
              <a:t>problems are very real. But cigarettes are not the answer. Cigarettes not </a:t>
            </a:r>
            <a:r>
              <a:rPr lang="en-US" sz="2000" dirty="0">
                <a:solidFill>
                  <a:srgbClr val="000000"/>
                </a:solidFill>
              </a:rPr>
              <a:t>only take your health, they take control away from </a:t>
            </a:r>
            <a:r>
              <a:rPr lang="en-US" sz="2000" dirty="0" smtClean="0">
                <a:solidFill>
                  <a:srgbClr val="000000"/>
                </a:solidFill>
              </a:rPr>
              <a:t>you. </a:t>
            </a:r>
            <a:r>
              <a:rPr lang="en-US" sz="2000" dirty="0" smtClean="0"/>
              <a:t>You think things are tough now, just wait until cigarettes start telling you what to do.</a:t>
            </a:r>
          </a:p>
          <a:p>
            <a:pPr marL="0" indent="0">
              <a:buNone/>
            </a:pPr>
            <a:endParaRPr lang="en-US" sz="2000" dirty="0"/>
          </a:p>
        </p:txBody>
      </p:sp>
      <p:sp>
        <p:nvSpPr>
          <p:cNvPr id="4" name="Title 1"/>
          <p:cNvSpPr txBox="1">
            <a:spLocks/>
          </p:cNvSpPr>
          <p:nvPr/>
        </p:nvSpPr>
        <p:spPr>
          <a:xfrm>
            <a:off x="457199" y="6427"/>
            <a:ext cx="9591101" cy="755573"/>
          </a:xfrm>
          <a:prstGeom prst="rect">
            <a:avLst/>
          </a:prstGeom>
        </p:spPr>
        <p:txBody>
          <a:bodyPr vert="horz" lIns="0" tIns="0" rIns="0" bIns="0" rtlCol="0" anchor="ctr">
            <a:noAutofit/>
          </a:bodyPr>
          <a:lst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a:lstStyle>
          <a:p>
            <a:r>
              <a:rPr lang="en-US" sz="3600" dirty="0" smtClean="0"/>
              <a:t>Concept C:</a:t>
            </a:r>
            <a:endParaRPr lang="en-US" sz="3600" dirty="0"/>
          </a:p>
        </p:txBody>
      </p:sp>
      <p:sp>
        <p:nvSpPr>
          <p:cNvPr id="5" name="Slide Number Placeholder 4"/>
          <p:cNvSpPr>
            <a:spLocks noGrp="1"/>
          </p:cNvSpPr>
          <p:nvPr>
            <p:ph type="sldNum" sz="quarter" idx="12"/>
          </p:nvPr>
        </p:nvSpPr>
        <p:spPr/>
        <p:txBody>
          <a:bodyPr/>
          <a:lstStyle/>
          <a:p>
            <a:fld id="{DACD125E-5E3A-424B-998F-A803BA976271}" type="slidenum">
              <a:rPr lang="en-US" smtClean="0"/>
              <a:pPr/>
              <a:t>18</a:t>
            </a:fld>
            <a:endParaRPr lang="en-US"/>
          </a:p>
        </p:txBody>
      </p:sp>
    </p:spTree>
    <p:extLst>
      <p:ext uri="{BB962C8B-B14F-4D97-AF65-F5344CB8AC3E}">
        <p14:creationId xmlns:p14="http://schemas.microsoft.com/office/powerpoint/2010/main" val="81303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100000" l="0" r="90000">
                        <a14:foregroundMark x1="17500" y1="68667" x2="17500" y2="68667"/>
                        <a14:foregroundMark x1="22500" y1="68333" x2="22500" y2="68333"/>
                        <a14:foregroundMark x1="31500" y1="68667" x2="31500" y2="68667"/>
                        <a14:foregroundMark x1="28500" y1="73000" x2="28500" y2="73000"/>
                        <a14:foregroundMark x1="33000" y1="80000" x2="33000" y2="80000"/>
                        <a14:foregroundMark x1="49000" y1="80000" x2="49000" y2="80000"/>
                        <a14:foregroundMark x1="56500" y1="83000" x2="56500" y2="83000"/>
                        <a14:foregroundMark x1="62000" y1="84333" x2="62000" y2="84333"/>
                      </a14:backgroundRemoval>
                    </a14:imgEffect>
                  </a14:imgLayer>
                </a14:imgProps>
              </a:ext>
            </a:extLst>
          </a:blip>
          <a:stretch>
            <a:fillRect/>
          </a:stretch>
        </p:blipFill>
        <p:spPr>
          <a:xfrm>
            <a:off x="3276600" y="1828800"/>
            <a:ext cx="3595030" cy="555595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8649" y="2674964"/>
            <a:ext cx="3028202" cy="2125636"/>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700" y="5635622"/>
            <a:ext cx="3493700" cy="1984378"/>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 y="500540"/>
            <a:ext cx="3048000" cy="2083109"/>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407" y="4876800"/>
            <a:ext cx="3007252" cy="2055866"/>
          </a:xfrm>
          <a:prstGeom prst="rect">
            <a:avLst/>
          </a:prstGeom>
        </p:spPr>
      </p:pic>
      <p:pic>
        <p:nvPicPr>
          <p:cNvPr id="2" name="Picture 1" descr="Screen Shot 2013-05-28 at 8.51.23 PM.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83267" y="3471879"/>
            <a:ext cx="2768600" cy="2090721"/>
          </a:xfrm>
          <a:prstGeom prst="rect">
            <a:avLst/>
          </a:prstGeom>
        </p:spPr>
      </p:pic>
      <p:pic>
        <p:nvPicPr>
          <p:cNvPr id="3" name="Picture 2" descr="Screen Shot 2013-05-28 at 8.50.41 PM.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14535" y="1477204"/>
            <a:ext cx="2768600" cy="1828800"/>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53000" y="150839"/>
            <a:ext cx="2146300" cy="3219450"/>
          </a:xfrm>
          <a:prstGeom prst="rect">
            <a:avLst/>
          </a:prstGeom>
        </p:spPr>
      </p:pic>
      <p:sp>
        <p:nvSpPr>
          <p:cNvPr id="6" name="Slide Number Placeholder 5"/>
          <p:cNvSpPr>
            <a:spLocks noGrp="1"/>
          </p:cNvSpPr>
          <p:nvPr>
            <p:ph type="sldNum" sz="quarter" idx="12"/>
          </p:nvPr>
        </p:nvSpPr>
        <p:spPr/>
        <p:txBody>
          <a:bodyPr/>
          <a:lstStyle/>
          <a:p>
            <a:fld id="{DACD125E-5E3A-424B-998F-A803BA976271}" type="slidenum">
              <a:rPr lang="en-US" smtClean="0"/>
              <a:pPr/>
              <a:t>19</a:t>
            </a:fld>
            <a:endParaRPr lang="en-US"/>
          </a:p>
        </p:txBody>
      </p:sp>
    </p:spTree>
    <p:extLst>
      <p:ext uri="{BB962C8B-B14F-4D97-AF65-F5344CB8AC3E}">
        <p14:creationId xmlns:p14="http://schemas.microsoft.com/office/powerpoint/2010/main" val="130087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5238336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0058401" cy="7772400"/>
          </a:xfrm>
          <a:prstGeom prst="rect">
            <a:avLst/>
          </a:prstGeom>
        </p:spPr>
      </p:pic>
      <p:sp>
        <p:nvSpPr>
          <p:cNvPr id="3" name="Title 1"/>
          <p:cNvSpPr txBox="1">
            <a:spLocks/>
          </p:cNvSpPr>
          <p:nvPr/>
        </p:nvSpPr>
        <p:spPr>
          <a:xfrm>
            <a:off x="1" y="5200759"/>
            <a:ext cx="5769184" cy="1698473"/>
          </a:xfrm>
          <a:prstGeom prst="rect">
            <a:avLst/>
          </a:prstGeom>
          <a:solidFill>
            <a:srgbClr val="2296C9"/>
          </a:solidFill>
        </p:spPr>
        <p:txBody>
          <a:bodyPr vert="horz" lIns="101882" tIns="50941" rIns="101882" bIns="50941"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endParaRPr lang="en-US" sz="5000" spc="-334" dirty="0">
              <a:latin typeface="Arial"/>
              <a:cs typeface="Arial"/>
            </a:endParaRPr>
          </a:p>
        </p:txBody>
      </p:sp>
      <p:sp>
        <p:nvSpPr>
          <p:cNvPr id="2" name="Title 1"/>
          <p:cNvSpPr>
            <a:spLocks noGrp="1"/>
          </p:cNvSpPr>
          <p:nvPr>
            <p:ph type="ctrTitle"/>
          </p:nvPr>
        </p:nvSpPr>
        <p:spPr>
          <a:xfrm>
            <a:off x="103537" y="5141076"/>
            <a:ext cx="5665648" cy="1666028"/>
          </a:xfrm>
        </p:spPr>
        <p:txBody>
          <a:bodyPr/>
          <a:lstStyle/>
          <a:p>
            <a:r>
              <a:rPr lang="en-US" sz="3600" dirty="0" smtClean="0">
                <a:solidFill>
                  <a:schemeClr val="bg1"/>
                </a:solidFill>
              </a:rPr>
              <a:t>STRATEGIC CONCEPTS</a:t>
            </a:r>
            <a:r>
              <a:rPr lang="en-US" sz="3600" dirty="0" smtClean="0"/>
              <a:t/>
            </a:r>
            <a:br>
              <a:rPr lang="en-US" sz="3600" dirty="0" smtClean="0"/>
            </a:br>
            <a:r>
              <a:rPr lang="en-US" sz="3600" dirty="0" smtClean="0"/>
              <a:t>Day 2- NON-TRIER</a:t>
            </a:r>
            <a:endParaRPr lang="en-US" sz="3600" b="0" dirty="0"/>
          </a:p>
        </p:txBody>
      </p:sp>
      <p:sp>
        <p:nvSpPr>
          <p:cNvPr id="9" name="Slide Number Placeholder 8"/>
          <p:cNvSpPr>
            <a:spLocks noGrp="1"/>
          </p:cNvSpPr>
          <p:nvPr>
            <p:ph type="sldNum" sz="quarter" idx="12"/>
          </p:nvPr>
        </p:nvSpPr>
        <p:spPr>
          <a:xfrm>
            <a:off x="7482840" y="7203864"/>
            <a:ext cx="2346960" cy="413808"/>
          </a:xfrm>
          <a:prstGeom prst="rect">
            <a:avLst/>
          </a:prstGeom>
        </p:spPr>
        <p:txBody>
          <a:bodyPr/>
          <a:lstStyle/>
          <a:p>
            <a:fld id="{DACD125E-5E3A-424B-998F-A803BA976271}" type="slidenum">
              <a:rPr lang="en-US" smtClean="0"/>
              <a:t>2</a:t>
            </a:fld>
            <a:endParaRPr lang="en-US"/>
          </a:p>
        </p:txBody>
      </p:sp>
    </p:spTree>
    <p:extLst>
      <p:ext uri="{BB962C8B-B14F-4D97-AF65-F5344CB8AC3E}">
        <p14:creationId xmlns:p14="http://schemas.microsoft.com/office/powerpoint/2010/main" val="106974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2763"/>
            <a:ext cx="8663940" cy="1295400"/>
          </a:xfrm>
        </p:spPr>
        <p:txBody>
          <a:bodyPr/>
          <a:lstStyle/>
          <a:p>
            <a:pPr algn="l"/>
            <a:r>
              <a:rPr lang="en-US" sz="3600" dirty="0" smtClean="0"/>
              <a:t>Don’t Let Tobacco Label You</a:t>
            </a:r>
            <a:endParaRPr lang="en-US" sz="3600" dirty="0"/>
          </a:p>
        </p:txBody>
      </p:sp>
      <p:sp>
        <p:nvSpPr>
          <p:cNvPr id="7" name="Content Placeholder 6"/>
          <p:cNvSpPr>
            <a:spLocks noGrp="1"/>
          </p:cNvSpPr>
          <p:nvPr>
            <p:ph idx="1"/>
          </p:nvPr>
        </p:nvSpPr>
        <p:spPr>
          <a:xfrm>
            <a:off x="502920" y="1808163"/>
            <a:ext cx="9052560" cy="5134822"/>
          </a:xfrm>
        </p:spPr>
        <p:txBody>
          <a:bodyPr>
            <a:normAutofit/>
          </a:bodyPr>
          <a:lstStyle/>
          <a:p>
            <a:pPr marL="0" indent="0">
              <a:buNone/>
            </a:pPr>
            <a:r>
              <a:rPr lang="en-US" sz="2000" dirty="0" smtClean="0"/>
              <a:t>You </a:t>
            </a:r>
            <a:r>
              <a:rPr lang="en-US" sz="2000" dirty="0"/>
              <a:t>are </a:t>
            </a:r>
            <a:r>
              <a:rPr lang="en-US" sz="2000" dirty="0" smtClean="0"/>
              <a:t>your </a:t>
            </a:r>
            <a:r>
              <a:rPr lang="en-US" sz="2000" dirty="0"/>
              <a:t>own person. But tobacco takes that away from </a:t>
            </a:r>
            <a:r>
              <a:rPr lang="en-US" sz="2000" dirty="0" smtClean="0"/>
              <a:t>you. </a:t>
            </a:r>
            <a:r>
              <a:rPr lang="en-US" sz="2000" dirty="0"/>
              <a:t>You can start to lose control to tobacco after just a small amount of </a:t>
            </a:r>
            <a:r>
              <a:rPr lang="en-US" sz="2000" dirty="0" smtClean="0"/>
              <a:t>use. Become </a:t>
            </a:r>
            <a:r>
              <a:rPr lang="en-US" sz="2000" dirty="0"/>
              <a:t>who you want to </a:t>
            </a:r>
            <a:r>
              <a:rPr lang="en-US" sz="2000" dirty="0" smtClean="0"/>
              <a:t>become, don’t lose yourself to tobacco. </a:t>
            </a:r>
            <a:endParaRPr lang="en-US" sz="2000" dirty="0"/>
          </a:p>
        </p:txBody>
      </p:sp>
      <p:sp>
        <p:nvSpPr>
          <p:cNvPr id="4" name="Title 1"/>
          <p:cNvSpPr txBox="1">
            <a:spLocks/>
          </p:cNvSpPr>
          <p:nvPr/>
        </p:nvSpPr>
        <p:spPr>
          <a:xfrm>
            <a:off x="502919" y="6427"/>
            <a:ext cx="9545381" cy="831773"/>
          </a:xfrm>
          <a:prstGeom prst="rect">
            <a:avLst/>
          </a:prstGeom>
        </p:spPr>
        <p:txBody>
          <a:bodyPr vert="horz" lIns="0" tIns="0" rIns="0" bIns="0" rtlCol="0" anchor="ctr">
            <a:noAutofit/>
          </a:bodyPr>
          <a:lst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a:lstStyle>
          <a:p>
            <a:r>
              <a:rPr lang="en-US" sz="3600" dirty="0" smtClean="0"/>
              <a:t>Concept D:</a:t>
            </a:r>
            <a:endParaRPr lang="en-US" sz="3600" dirty="0"/>
          </a:p>
        </p:txBody>
      </p:sp>
      <p:sp>
        <p:nvSpPr>
          <p:cNvPr id="3" name="Slide Number Placeholder 2"/>
          <p:cNvSpPr>
            <a:spLocks noGrp="1"/>
          </p:cNvSpPr>
          <p:nvPr>
            <p:ph type="sldNum" sz="quarter" idx="12"/>
          </p:nvPr>
        </p:nvSpPr>
        <p:spPr/>
        <p:txBody>
          <a:bodyPr/>
          <a:lstStyle/>
          <a:p>
            <a:fld id="{DACD125E-5E3A-424B-998F-A803BA976271}" type="slidenum">
              <a:rPr lang="en-US" smtClean="0"/>
              <a:pPr/>
              <a:t>20</a:t>
            </a:fld>
            <a:endParaRPr lang="en-US"/>
          </a:p>
        </p:txBody>
      </p:sp>
    </p:spTree>
    <p:extLst>
      <p:ext uri="{BB962C8B-B14F-4D97-AF65-F5344CB8AC3E}">
        <p14:creationId xmlns:p14="http://schemas.microsoft.com/office/powerpoint/2010/main" val="2402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28 at 9.58.4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504" y="2209800"/>
            <a:ext cx="2712322" cy="3452778"/>
          </a:xfrm>
          <a:prstGeom prst="rect">
            <a:avLst/>
          </a:prstGeom>
        </p:spPr>
      </p:pic>
      <p:pic>
        <p:nvPicPr>
          <p:cNvPr id="2" name="Picture 1"/>
          <p:cNvPicPr>
            <a:picLocks noChangeAspect="1"/>
          </p:cNvPicPr>
          <p:nvPr/>
        </p:nvPicPr>
        <p:blipFill>
          <a:blip r:embed="rId3"/>
          <a:stretch>
            <a:fillRect/>
          </a:stretch>
        </p:blipFill>
        <p:spPr>
          <a:xfrm flipH="1">
            <a:off x="1143000" y="5257800"/>
            <a:ext cx="3559412" cy="2347924"/>
          </a:xfrm>
          <a:prstGeom prst="rect">
            <a:avLst/>
          </a:prstGeom>
        </p:spPr>
      </p:pic>
      <p:pic>
        <p:nvPicPr>
          <p:cNvPr id="7" name="Picture 6" descr="Screen Shot 2013-05-28 at 10.01.02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40166" y="276044"/>
            <a:ext cx="4294810" cy="3223610"/>
          </a:xfrm>
          <a:prstGeom prst="rect">
            <a:avLst/>
          </a:prstGeom>
        </p:spPr>
      </p:pic>
      <p:pic>
        <p:nvPicPr>
          <p:cNvPr id="5" name="Picture 4" descr="Screen Shot 2013-05-28 at 9.43.15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7571" y="3200400"/>
            <a:ext cx="2370829" cy="2304149"/>
          </a:xfrm>
          <a:prstGeom prst="rect">
            <a:avLst/>
          </a:prstGeom>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2112" y="0"/>
            <a:ext cx="3222771" cy="3320432"/>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81800" y="4801303"/>
            <a:ext cx="2980581" cy="2971097"/>
          </a:xfrm>
          <a:prstGeom prst="rect">
            <a:avLst/>
          </a:prstGeom>
        </p:spPr>
      </p:pic>
      <p:grpSp>
        <p:nvGrpSpPr>
          <p:cNvPr id="11" name="Group 10"/>
          <p:cNvGrpSpPr/>
          <p:nvPr/>
        </p:nvGrpSpPr>
        <p:grpSpPr>
          <a:xfrm>
            <a:off x="3124199" y="2691184"/>
            <a:ext cx="4343400" cy="3328616"/>
            <a:chOff x="5536992" y="1357055"/>
            <a:chExt cx="3831394" cy="2709269"/>
          </a:xfrm>
        </p:grpSpPr>
        <p:pic>
          <p:nvPicPr>
            <p:cNvPr id="14" name="Picture 13"/>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3667" b="99000" l="10000" r="90000">
                          <a14:foregroundMark x1="87167" y1="28000" x2="87167" y2="28000"/>
                          <a14:foregroundMark x1="87167" y1="28000" x2="87167" y2="28000"/>
                          <a14:backgroundMark x1="53833" y1="58667" x2="53833" y2="58667"/>
                        </a14:backgroundRemoval>
                      </a14:imgEffect>
                      <a14:imgEffect>
                        <a14:sharpenSoften amount="25000"/>
                      </a14:imgEffect>
                    </a14:imgLayer>
                  </a14:imgProps>
                </a:ext>
                <a:ext uri="{28A0092B-C50C-407E-A947-70E740481C1C}">
                  <a14:useLocalDpi xmlns:a14="http://schemas.microsoft.com/office/drawing/2010/main"/>
                </a:ext>
              </a:extLst>
            </a:blip>
            <a:srcRect l="18035" t="4355" r="17677" b="4726"/>
            <a:stretch/>
          </p:blipFill>
          <p:spPr>
            <a:xfrm>
              <a:off x="5536992" y="1357055"/>
              <a:ext cx="3831394" cy="2709269"/>
            </a:xfrm>
            <a:prstGeom prst="rect">
              <a:avLst/>
            </a:prstGeom>
          </p:spPr>
        </p:pic>
        <p:sp>
          <p:nvSpPr>
            <p:cNvPr id="15" name="TextBox 14"/>
            <p:cNvSpPr txBox="1"/>
            <p:nvPr/>
          </p:nvSpPr>
          <p:spPr>
            <a:xfrm>
              <a:off x="5671429" y="2168511"/>
              <a:ext cx="3562524" cy="1277597"/>
            </a:xfrm>
            <a:prstGeom prst="rect">
              <a:avLst/>
            </a:prstGeom>
            <a:solidFill>
              <a:schemeClr val="bg1"/>
            </a:solidFill>
          </p:spPr>
          <p:txBody>
            <a:bodyPr wrap="square" rtlCol="0" anchor="ctr">
              <a:spAutoFit/>
            </a:bodyPr>
            <a:lstStyle/>
            <a:p>
              <a:pPr algn="ctr"/>
              <a:r>
                <a:rPr lang="en-US" sz="4800" dirty="0">
                  <a:latin typeface="Chalkduster"/>
                  <a:cs typeface="Chalkduster"/>
                </a:rPr>
                <a:t>What I decide</a:t>
              </a:r>
            </a:p>
          </p:txBody>
        </p:sp>
      </p:grpSp>
      <p:cxnSp>
        <p:nvCxnSpPr>
          <p:cNvPr id="4" name="Straight Connector 3"/>
          <p:cNvCxnSpPr/>
          <p:nvPr/>
        </p:nvCxnSpPr>
        <p:spPr>
          <a:xfrm>
            <a:off x="3124199" y="349965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DACD125E-5E3A-424B-998F-A803BA976271}" type="slidenum">
              <a:rPr lang="en-US" smtClean="0"/>
              <a:pPr/>
              <a:t>21</a:t>
            </a:fld>
            <a:endParaRPr lang="en-US"/>
          </a:p>
        </p:txBody>
      </p:sp>
    </p:spTree>
    <p:extLst>
      <p:ext uri="{BB962C8B-B14F-4D97-AF65-F5344CB8AC3E}">
        <p14:creationId xmlns:p14="http://schemas.microsoft.com/office/powerpoint/2010/main" val="41249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02" y="1143000"/>
            <a:ext cx="9715500" cy="1295400"/>
          </a:xfrm>
        </p:spPr>
        <p:txBody>
          <a:bodyPr/>
          <a:lstStyle/>
          <a:p>
            <a:r>
              <a:rPr lang="en-US" sz="3600" dirty="0"/>
              <a:t>We’ve Moved On From Cigarettes </a:t>
            </a:r>
          </a:p>
        </p:txBody>
      </p:sp>
      <p:sp>
        <p:nvSpPr>
          <p:cNvPr id="3" name="Subtitle 2"/>
          <p:cNvSpPr>
            <a:spLocks noGrp="1"/>
          </p:cNvSpPr>
          <p:nvPr>
            <p:ph idx="1"/>
          </p:nvPr>
        </p:nvSpPr>
        <p:spPr>
          <a:xfrm>
            <a:off x="342900" y="2195249"/>
            <a:ext cx="9486901" cy="5129425"/>
          </a:xfrm>
        </p:spPr>
        <p:txBody>
          <a:bodyPr/>
          <a:lstStyle/>
          <a:p>
            <a:pPr marL="0" indent="0">
              <a:lnSpc>
                <a:spcPct val="150000"/>
              </a:lnSpc>
              <a:spcAft>
                <a:spcPts val="1200"/>
              </a:spcAft>
              <a:buNone/>
            </a:pPr>
            <a:r>
              <a:rPr lang="en-US" sz="2000" dirty="0" smtClean="0"/>
              <a:t>More than 80% of teens have said no to cigarette smoking – it’s at its lowest point in generations. </a:t>
            </a:r>
            <a:endParaRPr lang="en-US" sz="2000" i="1" dirty="0"/>
          </a:p>
          <a:p>
            <a:pPr marL="0" indent="0">
              <a:lnSpc>
                <a:spcPct val="150000"/>
              </a:lnSpc>
              <a:spcAft>
                <a:spcPts val="1200"/>
              </a:spcAft>
              <a:buNone/>
            </a:pPr>
            <a:endParaRPr lang="en-US" sz="2000" dirty="0" smtClean="0"/>
          </a:p>
          <a:p>
            <a:pPr marL="0" indent="0">
              <a:lnSpc>
                <a:spcPct val="150000"/>
              </a:lnSpc>
              <a:spcAft>
                <a:spcPts val="1200"/>
              </a:spcAft>
              <a:buNone/>
            </a:pPr>
            <a:r>
              <a:rPr lang="en-US" sz="2000" dirty="0" smtClean="0"/>
              <a:t>You are </a:t>
            </a:r>
            <a:r>
              <a:rPr lang="en-US" sz="2000" dirty="0"/>
              <a:t>smarter than previous generations and see cigarettes for what they are— a deadly holdover from the past. </a:t>
            </a:r>
            <a:r>
              <a:rPr lang="en-US" sz="2000" dirty="0" smtClean="0"/>
              <a:t>You know </a:t>
            </a:r>
            <a:r>
              <a:rPr lang="en-US" sz="2000" dirty="0"/>
              <a:t>smoking means you’re controlled by tobacco and puts your future at risk. So maybe it used to be cool to smoke, but </a:t>
            </a:r>
            <a:r>
              <a:rPr lang="en-US" sz="2000" dirty="0" smtClean="0"/>
              <a:t>it definitely isn’t now. </a:t>
            </a:r>
          </a:p>
          <a:p>
            <a:pPr marL="0" indent="0">
              <a:lnSpc>
                <a:spcPct val="150000"/>
              </a:lnSpc>
              <a:spcAft>
                <a:spcPts val="1200"/>
              </a:spcAft>
              <a:buNone/>
            </a:pPr>
            <a:endParaRPr lang="en-US" sz="2000" dirty="0"/>
          </a:p>
          <a:p>
            <a:pPr marL="0" indent="0">
              <a:lnSpc>
                <a:spcPct val="150000"/>
              </a:lnSpc>
              <a:spcAft>
                <a:spcPts val="1200"/>
              </a:spcAft>
              <a:buNone/>
            </a:pPr>
            <a:r>
              <a:rPr lang="en-US" sz="2000" i="1" dirty="0">
                <a:solidFill>
                  <a:srgbClr val="000000"/>
                </a:solidFill>
              </a:rPr>
              <a:t>Research Note: </a:t>
            </a:r>
            <a:r>
              <a:rPr lang="en-US" sz="2000" b="0" i="1" dirty="0">
                <a:solidFill>
                  <a:srgbClr val="000000"/>
                </a:solidFill>
              </a:rPr>
              <a:t>Probe on right terminology to express </a:t>
            </a:r>
            <a:r>
              <a:rPr lang="en-US" sz="2000" b="0" i="1" dirty="0" smtClean="0">
                <a:solidFill>
                  <a:srgbClr val="000000"/>
                </a:solidFill>
              </a:rPr>
              <a:t>something being not cool anymore (e.g. so over, lame, </a:t>
            </a:r>
            <a:r>
              <a:rPr lang="en-US" sz="2000" b="0" i="1" dirty="0" err="1" smtClean="0">
                <a:solidFill>
                  <a:srgbClr val="000000"/>
                </a:solidFill>
              </a:rPr>
              <a:t>etc</a:t>
            </a:r>
            <a:r>
              <a:rPr lang="en-US" sz="2000" b="0" i="1" dirty="0" smtClean="0">
                <a:solidFill>
                  <a:srgbClr val="000000"/>
                </a:solidFill>
              </a:rPr>
              <a:t>). How would teens express.</a:t>
            </a:r>
            <a:endParaRPr lang="en-US" sz="2500" b="0" i="1" dirty="0">
              <a:solidFill>
                <a:srgbClr val="1292D7"/>
              </a:solidFill>
            </a:endParaRPr>
          </a:p>
          <a:p>
            <a:pPr marL="0" indent="0">
              <a:lnSpc>
                <a:spcPct val="150000"/>
              </a:lnSpc>
              <a:spcAft>
                <a:spcPts val="1200"/>
              </a:spcAft>
              <a:buNone/>
            </a:pPr>
            <a:endParaRPr lang="en-US" sz="2000" dirty="0"/>
          </a:p>
          <a:p>
            <a:pPr>
              <a:lnSpc>
                <a:spcPct val="150000"/>
              </a:lnSpc>
              <a:spcAft>
                <a:spcPts val="1200"/>
              </a:spcAft>
            </a:pPr>
            <a:endParaRPr lang="en-US" sz="2500" i="1" dirty="0">
              <a:solidFill>
                <a:srgbClr val="1292D7"/>
              </a:solidFill>
            </a:endParaRPr>
          </a:p>
        </p:txBody>
      </p:sp>
      <p:sp>
        <p:nvSpPr>
          <p:cNvPr id="4" name="Title 1"/>
          <p:cNvSpPr txBox="1">
            <a:spLocks/>
          </p:cNvSpPr>
          <p:nvPr/>
        </p:nvSpPr>
        <p:spPr>
          <a:xfrm>
            <a:off x="332801" y="6427"/>
            <a:ext cx="9715500" cy="1295400"/>
          </a:xfrm>
          <a:prstGeom prst="rect">
            <a:avLst/>
          </a:prstGeom>
        </p:spPr>
        <p:txBody>
          <a:bodyPr vert="horz" lIns="0" tIns="0" rIns="0" bIns="0" rtlCol="0" anchor="ctr">
            <a:noAutofit/>
          </a:bodyPr>
          <a:lst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a:lstStyle>
          <a:p>
            <a:r>
              <a:rPr lang="en-US" sz="3600" dirty="0" smtClean="0"/>
              <a:t>Concept A:</a:t>
            </a:r>
            <a:endParaRPr lang="en-US" sz="3600" dirty="0"/>
          </a:p>
        </p:txBody>
      </p:sp>
      <p:sp>
        <p:nvSpPr>
          <p:cNvPr id="5" name="Slide Number Placeholder 4"/>
          <p:cNvSpPr>
            <a:spLocks noGrp="1"/>
          </p:cNvSpPr>
          <p:nvPr>
            <p:ph type="sldNum" sz="quarter" idx="12"/>
          </p:nvPr>
        </p:nvSpPr>
        <p:spPr/>
        <p:txBody>
          <a:bodyPr/>
          <a:lstStyle/>
          <a:p>
            <a:fld id="{DACD125E-5E3A-424B-998F-A803BA976271}" type="slidenum">
              <a:rPr lang="en-US" smtClean="0"/>
              <a:pPr/>
              <a:t>3</a:t>
            </a:fld>
            <a:endParaRPr lang="en-US"/>
          </a:p>
        </p:txBody>
      </p:sp>
    </p:spTree>
    <p:extLst>
      <p:ext uri="{BB962C8B-B14F-4D97-AF65-F5344CB8AC3E}">
        <p14:creationId xmlns:p14="http://schemas.microsoft.com/office/powerpoint/2010/main" val="375560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3535" y="216712"/>
            <a:ext cx="3315653" cy="2743200"/>
          </a:xfrm>
          <a:prstGeom prst="rect">
            <a:avLst/>
          </a:prstGeom>
        </p:spPr>
      </p:pic>
      <p:pic>
        <p:nvPicPr>
          <p:cNvPr id="2" name="Picture 1" descr="558783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16712"/>
            <a:ext cx="4125728" cy="2743200"/>
          </a:xfrm>
          <a:prstGeom prst="rect">
            <a:avLst/>
          </a:prstGeom>
        </p:spPr>
      </p:pic>
      <p:pic>
        <p:nvPicPr>
          <p:cNvPr id="5" name="Picture 4" descr="200324313-0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833" y="3148569"/>
            <a:ext cx="2558031" cy="1712694"/>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8704" y="4861263"/>
            <a:ext cx="2555160" cy="2679381"/>
          </a:xfrm>
          <a:prstGeom prst="rect">
            <a:avLst/>
          </a:prstGeom>
        </p:spPr>
      </p:pic>
      <p:pic>
        <p:nvPicPr>
          <p:cNvPr id="8" name="Picture 7" descr="dv164405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10000" y="3152966"/>
            <a:ext cx="5867400" cy="4415459"/>
          </a:xfrm>
          <a:prstGeom prst="rect">
            <a:avLst/>
          </a:prstGeom>
        </p:spPr>
      </p:pic>
      <p:sp>
        <p:nvSpPr>
          <p:cNvPr id="3" name="Slide Number Placeholder 2"/>
          <p:cNvSpPr>
            <a:spLocks noGrp="1"/>
          </p:cNvSpPr>
          <p:nvPr>
            <p:ph type="sldNum" sz="quarter" idx="12"/>
          </p:nvPr>
        </p:nvSpPr>
        <p:spPr/>
        <p:txBody>
          <a:bodyPr/>
          <a:lstStyle/>
          <a:p>
            <a:fld id="{DACD125E-5E3A-424B-998F-A803BA976271}" type="slidenum">
              <a:rPr lang="en-US" smtClean="0"/>
              <a:pPr/>
              <a:t>4</a:t>
            </a:fld>
            <a:endParaRPr lang="en-US"/>
          </a:p>
        </p:txBody>
      </p:sp>
    </p:spTree>
    <p:extLst>
      <p:ext uri="{BB962C8B-B14F-4D97-AF65-F5344CB8AC3E}">
        <p14:creationId xmlns:p14="http://schemas.microsoft.com/office/powerpoint/2010/main" val="202018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811121"/>
            <a:ext cx="9715500" cy="1295400"/>
          </a:xfrm>
        </p:spPr>
        <p:txBody>
          <a:bodyPr/>
          <a:lstStyle/>
          <a:p>
            <a:r>
              <a:rPr lang="en-US" sz="3600" dirty="0" smtClean="0"/>
              <a:t>Friendship Is About More Than Cigarettes </a:t>
            </a:r>
            <a:endParaRPr lang="en-US" sz="3600" dirty="0"/>
          </a:p>
        </p:txBody>
      </p:sp>
      <p:sp>
        <p:nvSpPr>
          <p:cNvPr id="3" name="Subtitle 2"/>
          <p:cNvSpPr>
            <a:spLocks noGrp="1"/>
          </p:cNvSpPr>
          <p:nvPr>
            <p:ph idx="1"/>
          </p:nvPr>
        </p:nvSpPr>
        <p:spPr>
          <a:xfrm>
            <a:off x="314694" y="1981201"/>
            <a:ext cx="9486901" cy="5129425"/>
          </a:xfrm>
        </p:spPr>
        <p:txBody>
          <a:bodyPr/>
          <a:lstStyle/>
          <a:p>
            <a:pPr marL="0" indent="0">
              <a:lnSpc>
                <a:spcPct val="150000"/>
              </a:lnSpc>
              <a:spcAft>
                <a:spcPts val="1200"/>
              </a:spcAft>
              <a:buNone/>
            </a:pPr>
            <a:r>
              <a:rPr lang="en-US" sz="2000" dirty="0"/>
              <a:t>Some of </a:t>
            </a:r>
            <a:r>
              <a:rPr lang="en-US" sz="2000" dirty="0" smtClean="0"/>
              <a:t>your friends </a:t>
            </a:r>
            <a:r>
              <a:rPr lang="en-US" sz="2000" dirty="0"/>
              <a:t>smoke, </a:t>
            </a:r>
            <a:r>
              <a:rPr lang="en-US" sz="2000" dirty="0" smtClean="0"/>
              <a:t>worried that you’ll lose them if you don’t too?</a:t>
            </a:r>
            <a:endParaRPr lang="en-US" sz="2000" dirty="0">
              <a:solidFill>
                <a:srgbClr val="000000"/>
              </a:solidFill>
            </a:endParaRPr>
          </a:p>
          <a:p>
            <a:pPr marL="0" indent="0">
              <a:lnSpc>
                <a:spcPct val="150000"/>
              </a:lnSpc>
              <a:spcAft>
                <a:spcPts val="1200"/>
              </a:spcAft>
              <a:buNone/>
            </a:pPr>
            <a:endParaRPr lang="en-US" sz="2000" dirty="0" smtClean="0">
              <a:solidFill>
                <a:srgbClr val="000000"/>
              </a:solidFill>
            </a:endParaRPr>
          </a:p>
          <a:p>
            <a:pPr marL="0" indent="0">
              <a:lnSpc>
                <a:spcPct val="150000"/>
              </a:lnSpc>
              <a:spcAft>
                <a:spcPts val="1200"/>
              </a:spcAft>
              <a:buNone/>
            </a:pPr>
            <a:r>
              <a:rPr lang="en-US" sz="2000" dirty="0" smtClean="0">
                <a:solidFill>
                  <a:srgbClr val="000000"/>
                </a:solidFill>
              </a:rPr>
              <a:t>Friendships </a:t>
            </a:r>
            <a:r>
              <a:rPr lang="en-US" sz="2000" dirty="0">
                <a:solidFill>
                  <a:srgbClr val="000000"/>
                </a:solidFill>
              </a:rPr>
              <a:t>are based on more than just smoking together. Cigarettes can permanently change your life by causing </a:t>
            </a:r>
            <a:r>
              <a:rPr lang="en-US" sz="2000" dirty="0" smtClean="0">
                <a:solidFill>
                  <a:srgbClr val="000000"/>
                </a:solidFill>
              </a:rPr>
              <a:t>you to lose your taste buds, </a:t>
            </a:r>
            <a:r>
              <a:rPr lang="en-US" sz="2000" dirty="0">
                <a:solidFill>
                  <a:srgbClr val="000000"/>
                </a:solidFill>
              </a:rPr>
              <a:t>stunting your </a:t>
            </a:r>
            <a:r>
              <a:rPr lang="en-US" sz="2000" dirty="0" smtClean="0">
                <a:solidFill>
                  <a:srgbClr val="000000"/>
                </a:solidFill>
              </a:rPr>
              <a:t>growth, creating fertility issues, </a:t>
            </a:r>
            <a:r>
              <a:rPr lang="en-US" sz="2000" dirty="0">
                <a:solidFill>
                  <a:srgbClr val="000000"/>
                </a:solidFill>
              </a:rPr>
              <a:t>and making you vulnerable to cancer later in life. Your friends will </a:t>
            </a:r>
            <a:r>
              <a:rPr lang="en-US" sz="2000" dirty="0" smtClean="0">
                <a:solidFill>
                  <a:srgbClr val="000000"/>
                </a:solidFill>
              </a:rPr>
              <a:t>be cool if you don’t want to smoke -  and they’ll still be your friends. </a:t>
            </a:r>
            <a:endParaRPr lang="en-US" sz="2000" dirty="0">
              <a:solidFill>
                <a:srgbClr val="000000"/>
              </a:solidFill>
            </a:endParaRPr>
          </a:p>
          <a:p>
            <a:pPr marL="0" indent="0">
              <a:lnSpc>
                <a:spcPct val="150000"/>
              </a:lnSpc>
              <a:spcAft>
                <a:spcPts val="1200"/>
              </a:spcAft>
              <a:buNone/>
            </a:pPr>
            <a:endParaRPr lang="en-US" sz="1600" i="1" dirty="0">
              <a:solidFill>
                <a:srgbClr val="1292D7"/>
              </a:solidFill>
            </a:endParaRPr>
          </a:p>
        </p:txBody>
      </p:sp>
      <p:sp>
        <p:nvSpPr>
          <p:cNvPr id="4" name="Title 1"/>
          <p:cNvSpPr txBox="1">
            <a:spLocks/>
          </p:cNvSpPr>
          <p:nvPr/>
        </p:nvSpPr>
        <p:spPr>
          <a:xfrm>
            <a:off x="332801" y="6427"/>
            <a:ext cx="9715500" cy="1295400"/>
          </a:xfrm>
          <a:prstGeom prst="rect">
            <a:avLst/>
          </a:prstGeom>
        </p:spPr>
        <p:txBody>
          <a:bodyPr vert="horz" lIns="0" tIns="0" rIns="0" bIns="0" rtlCol="0" anchor="ctr">
            <a:noAutofit/>
          </a:bodyPr>
          <a:lst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a:lstStyle>
          <a:p>
            <a:r>
              <a:rPr lang="en-US" sz="3600" dirty="0" smtClean="0"/>
              <a:t>Concept B:</a:t>
            </a:r>
            <a:endParaRPr lang="en-US" sz="3600" dirty="0"/>
          </a:p>
        </p:txBody>
      </p:sp>
      <p:sp>
        <p:nvSpPr>
          <p:cNvPr id="5" name="Slide Number Placeholder 4"/>
          <p:cNvSpPr>
            <a:spLocks noGrp="1"/>
          </p:cNvSpPr>
          <p:nvPr>
            <p:ph type="sldNum" sz="quarter" idx="12"/>
          </p:nvPr>
        </p:nvSpPr>
        <p:spPr/>
        <p:txBody>
          <a:bodyPr/>
          <a:lstStyle/>
          <a:p>
            <a:fld id="{DACD125E-5E3A-424B-998F-A803BA976271}" type="slidenum">
              <a:rPr lang="en-US" smtClean="0"/>
              <a:pPr/>
              <a:t>5</a:t>
            </a:fld>
            <a:endParaRPr lang="en-US"/>
          </a:p>
        </p:txBody>
      </p:sp>
    </p:spTree>
    <p:extLst>
      <p:ext uri="{BB962C8B-B14F-4D97-AF65-F5344CB8AC3E}">
        <p14:creationId xmlns:p14="http://schemas.microsoft.com/office/powerpoint/2010/main" val="197376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94554" y="4572000"/>
            <a:ext cx="3920245" cy="2772056"/>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9453" y="594484"/>
            <a:ext cx="1967094" cy="2324100"/>
          </a:xfrm>
          <a:prstGeom prst="rect">
            <a:avLst/>
          </a:prstGeom>
        </p:spPr>
      </p:pic>
      <p:pic>
        <p:nvPicPr>
          <p:cNvPr id="16" name="Picture 15" descr="13.-I-have-such-Friends-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4691" y="5367785"/>
            <a:ext cx="3104553" cy="2328415"/>
          </a:xfrm>
          <a:prstGeom prst="rect">
            <a:avLst/>
          </a:prstGeom>
        </p:spPr>
      </p:pic>
      <p:pic>
        <p:nvPicPr>
          <p:cNvPr id="2" name="Picture 1" descr="Screen Shot 2013-05-28 at 10.13.4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5542" y="3048000"/>
            <a:ext cx="2356658" cy="1600200"/>
          </a:xfrm>
          <a:prstGeom prst="rect">
            <a:avLst/>
          </a:prstGeom>
        </p:spPr>
      </p:pic>
      <p:sp>
        <p:nvSpPr>
          <p:cNvPr id="5" name="TextBox 4"/>
          <p:cNvSpPr txBox="1"/>
          <p:nvPr/>
        </p:nvSpPr>
        <p:spPr>
          <a:xfrm>
            <a:off x="8324156" y="5314890"/>
            <a:ext cx="1353244" cy="400110"/>
          </a:xfrm>
          <a:prstGeom prst="rect">
            <a:avLst/>
          </a:prstGeom>
          <a:noFill/>
        </p:spPr>
        <p:txBody>
          <a:bodyPr wrap="square" rtlCol="0">
            <a:spAutoFit/>
          </a:bodyPr>
          <a:lstStyle/>
          <a:p>
            <a:r>
              <a:rPr lang="en-US" dirty="0" err="1" smtClean="0"/>
              <a:t>tastebuds</a:t>
            </a:r>
            <a:endParaRPr lang="en-US" dirty="0"/>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00924" y="4732468"/>
            <a:ext cx="2025097" cy="2110774"/>
          </a:xfrm>
          <a:prstGeom prst="rect">
            <a:avLst/>
          </a:prstGeom>
        </p:spPr>
      </p:pic>
      <p:pic>
        <p:nvPicPr>
          <p:cNvPr id="18" name="Picture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4419600" y="2117126"/>
            <a:ext cx="2955060" cy="3716501"/>
          </a:xfrm>
          <a:prstGeom prst="rect">
            <a:avLst/>
          </a:prstGeom>
        </p:spPr>
      </p:pic>
      <p:pic>
        <p:nvPicPr>
          <p:cNvPr id="9" name="Picture 8" descr="Screen Shot 2013-05-28 at 10.31.05 PM.png"/>
          <p:cNvPicPr>
            <a:picLocks noChangeAspect="1"/>
          </p:cNvPicPr>
          <p:nvPr/>
        </p:nvPicPr>
        <p:blipFill>
          <a:blip r:embed="rId8">
            <a:extLst>
              <a:ext uri="{BEBA8EAE-BF5A-486C-A8C5-ECC9F3942E4B}">
                <a14:imgProps xmlns:a14="http://schemas.microsoft.com/office/drawing/2010/main">
                  <a14:imgLayer r:embed="rId9">
                    <a14:imgEffect>
                      <a14:backgroundRemoval t="2206" b="96324" l="9827" r="89017"/>
                    </a14:imgEffect>
                  </a14:imgLayer>
                </a14:imgProps>
              </a:ext>
              <a:ext uri="{28A0092B-C50C-407E-A947-70E740481C1C}">
                <a14:useLocalDpi xmlns:a14="http://schemas.microsoft.com/office/drawing/2010/main"/>
              </a:ext>
            </a:extLst>
          </a:blip>
          <a:stretch>
            <a:fillRect/>
          </a:stretch>
        </p:blipFill>
        <p:spPr>
          <a:xfrm>
            <a:off x="1676400" y="3200400"/>
            <a:ext cx="4264959" cy="3352800"/>
          </a:xfrm>
          <a:prstGeom prst="rect">
            <a:avLst/>
          </a:prstGeom>
        </p:spPr>
      </p:pic>
      <p:pic>
        <p:nvPicPr>
          <p:cNvPr id="10" name="Picture 9" descr="Screen shot 2013-05-30 at 4.35.31 PM.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43800" y="876108"/>
            <a:ext cx="2362200" cy="1867092"/>
          </a:xfrm>
          <a:prstGeom prst="rect">
            <a:avLst/>
          </a:prstGeom>
        </p:spPr>
      </p:pic>
      <p:pic>
        <p:nvPicPr>
          <p:cNvPr id="11" name="Picture 10"/>
          <p:cNvPicPr>
            <a:picLocks noChangeAspect="1"/>
          </p:cNvPicPr>
          <p:nvPr/>
        </p:nvPicPr>
        <p:blipFill rotWithShape="1">
          <a:blip r:embed="rId11" cstate="email">
            <a:extLst>
              <a:ext uri="{28A0092B-C50C-407E-A947-70E740481C1C}">
                <a14:useLocalDpi xmlns:a14="http://schemas.microsoft.com/office/drawing/2010/main"/>
              </a:ext>
            </a:extLst>
          </a:blip>
          <a:srcRect b="-1"/>
          <a:stretch/>
        </p:blipFill>
        <p:spPr>
          <a:xfrm>
            <a:off x="2286000" y="0"/>
            <a:ext cx="2229350" cy="3224992"/>
          </a:xfrm>
          <a:prstGeom prst="rect">
            <a:avLst/>
          </a:prstGeom>
        </p:spPr>
      </p:pic>
      <p:sp>
        <p:nvSpPr>
          <p:cNvPr id="3" name="Slide Number Placeholder 2"/>
          <p:cNvSpPr>
            <a:spLocks noGrp="1"/>
          </p:cNvSpPr>
          <p:nvPr>
            <p:ph type="sldNum" sz="quarter" idx="12"/>
          </p:nvPr>
        </p:nvSpPr>
        <p:spPr/>
        <p:txBody>
          <a:bodyPr/>
          <a:lstStyle/>
          <a:p>
            <a:fld id="{DACD125E-5E3A-424B-998F-A803BA976271}" type="slidenum">
              <a:rPr lang="en-US" smtClean="0"/>
              <a:pPr/>
              <a:t>6</a:t>
            </a:fld>
            <a:endParaRPr lang="en-US"/>
          </a:p>
        </p:txBody>
      </p:sp>
    </p:spTree>
    <p:extLst>
      <p:ext uri="{BB962C8B-B14F-4D97-AF65-F5344CB8AC3E}">
        <p14:creationId xmlns:p14="http://schemas.microsoft.com/office/powerpoint/2010/main" val="372371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54" y="811121"/>
            <a:ext cx="9550419" cy="1295400"/>
          </a:xfrm>
        </p:spPr>
        <p:txBody>
          <a:bodyPr/>
          <a:lstStyle/>
          <a:p>
            <a:r>
              <a:rPr lang="en-US" sz="3600" dirty="0"/>
              <a:t>Smoking Is A Fake Solution To Fitting In</a:t>
            </a:r>
          </a:p>
        </p:txBody>
      </p:sp>
      <p:sp>
        <p:nvSpPr>
          <p:cNvPr id="3" name="Subtitle 2"/>
          <p:cNvSpPr>
            <a:spLocks noGrp="1"/>
          </p:cNvSpPr>
          <p:nvPr>
            <p:ph idx="1"/>
          </p:nvPr>
        </p:nvSpPr>
        <p:spPr>
          <a:xfrm>
            <a:off x="342900" y="1905001"/>
            <a:ext cx="9486901" cy="5129425"/>
          </a:xfrm>
        </p:spPr>
        <p:txBody>
          <a:bodyPr/>
          <a:lstStyle/>
          <a:p>
            <a:pPr marL="0" indent="0">
              <a:lnSpc>
                <a:spcPct val="150000"/>
              </a:lnSpc>
              <a:spcAft>
                <a:spcPts val="1200"/>
              </a:spcAft>
              <a:buNone/>
            </a:pPr>
            <a:r>
              <a:rPr lang="en-US" sz="2000" dirty="0" smtClean="0">
                <a:solidFill>
                  <a:srgbClr val="000000"/>
                </a:solidFill>
              </a:rPr>
              <a:t>School can </a:t>
            </a:r>
            <a:r>
              <a:rPr lang="en-US" sz="2000" dirty="0">
                <a:solidFill>
                  <a:srgbClr val="000000"/>
                </a:solidFill>
              </a:rPr>
              <a:t>be tough, but finding a group of friends makes it easier to get through. </a:t>
            </a:r>
            <a:endParaRPr lang="en-US" sz="2000" dirty="0" smtClean="0">
              <a:solidFill>
                <a:srgbClr val="000000"/>
              </a:solidFill>
            </a:endParaRPr>
          </a:p>
          <a:p>
            <a:pPr marL="0" indent="0">
              <a:lnSpc>
                <a:spcPct val="150000"/>
              </a:lnSpc>
              <a:spcAft>
                <a:spcPts val="1200"/>
              </a:spcAft>
              <a:buNone/>
            </a:pPr>
            <a:endParaRPr lang="en-US" sz="2000" dirty="0">
              <a:solidFill>
                <a:srgbClr val="000000"/>
              </a:solidFill>
            </a:endParaRPr>
          </a:p>
          <a:p>
            <a:pPr marL="0" indent="0">
              <a:lnSpc>
                <a:spcPct val="150000"/>
              </a:lnSpc>
              <a:spcAft>
                <a:spcPts val="1200"/>
              </a:spcAft>
              <a:buNone/>
            </a:pPr>
            <a:endParaRPr lang="en-US" sz="2000" dirty="0">
              <a:solidFill>
                <a:srgbClr val="000000"/>
              </a:solidFill>
            </a:endParaRPr>
          </a:p>
          <a:p>
            <a:pPr marL="0" indent="0">
              <a:buNone/>
            </a:pPr>
            <a:endParaRPr lang="en-US" sz="2500" i="1" dirty="0">
              <a:solidFill>
                <a:srgbClr val="FF0000"/>
              </a:solidFill>
            </a:endParaRPr>
          </a:p>
          <a:p>
            <a:pPr marL="0" indent="0">
              <a:buNone/>
            </a:pPr>
            <a:endParaRPr lang="en-US" sz="2500" i="1" dirty="0">
              <a:solidFill>
                <a:srgbClr val="FF0000"/>
              </a:solidFill>
            </a:endParaRPr>
          </a:p>
          <a:p>
            <a:pPr marL="0" indent="0">
              <a:buNone/>
            </a:pPr>
            <a:endParaRPr lang="en-US" sz="2500" i="1" dirty="0">
              <a:solidFill>
                <a:srgbClr val="FF0000"/>
              </a:solidFill>
            </a:endParaRPr>
          </a:p>
          <a:p>
            <a:pPr marL="0" indent="0">
              <a:buNone/>
            </a:pPr>
            <a:endParaRPr lang="en-US" sz="2500" i="1" dirty="0">
              <a:solidFill>
                <a:srgbClr val="FF0000"/>
              </a:solidFill>
            </a:endParaRPr>
          </a:p>
          <a:p>
            <a:pPr marL="0" indent="0">
              <a:buNone/>
            </a:pPr>
            <a:endParaRPr lang="en-US" sz="2500" i="1" dirty="0">
              <a:solidFill>
                <a:srgbClr val="FF0000"/>
              </a:solidFill>
            </a:endParaRPr>
          </a:p>
          <a:p>
            <a:pPr marL="0" indent="0">
              <a:buNone/>
            </a:pPr>
            <a:endParaRPr lang="en-US" sz="2500" i="1" dirty="0">
              <a:solidFill>
                <a:srgbClr val="FF0000"/>
              </a:solidFill>
            </a:endParaRPr>
          </a:p>
        </p:txBody>
      </p:sp>
      <p:sp>
        <p:nvSpPr>
          <p:cNvPr id="6" name="TextBox 5"/>
          <p:cNvSpPr txBox="1"/>
          <p:nvPr/>
        </p:nvSpPr>
        <p:spPr>
          <a:xfrm>
            <a:off x="304855" y="3465265"/>
            <a:ext cx="9809602" cy="2554535"/>
          </a:xfrm>
          <a:prstGeom prst="rect">
            <a:avLst/>
          </a:prstGeom>
          <a:noFill/>
        </p:spPr>
        <p:txBody>
          <a:bodyPr wrap="square" lIns="91429" tIns="45715" rIns="91429" bIns="45715" rtlCol="0">
            <a:spAutoFit/>
          </a:bodyPr>
          <a:lstStyle/>
          <a:p>
            <a:pPr>
              <a:spcAft>
                <a:spcPts val="1200"/>
              </a:spcAft>
            </a:pPr>
            <a:r>
              <a:rPr lang="en-US" b="1" dirty="0">
                <a:solidFill>
                  <a:srgbClr val="000000"/>
                </a:solidFill>
                <a:latin typeface="Arial"/>
                <a:cs typeface="Arial"/>
              </a:rPr>
              <a:t>Think cigarettes will help you make friends</a:t>
            </a:r>
            <a:r>
              <a:rPr lang="en-US" b="1" dirty="0" smtClean="0">
                <a:solidFill>
                  <a:srgbClr val="000000"/>
                </a:solidFill>
                <a:latin typeface="Arial"/>
                <a:cs typeface="Arial"/>
              </a:rPr>
              <a:t>? Cigarettes </a:t>
            </a:r>
            <a:r>
              <a:rPr lang="en-US" b="1" dirty="0">
                <a:solidFill>
                  <a:srgbClr val="000000"/>
                </a:solidFill>
                <a:latin typeface="Arial"/>
                <a:cs typeface="Arial"/>
              </a:rPr>
              <a:t>will give you cancer.</a:t>
            </a:r>
          </a:p>
          <a:p>
            <a:pPr>
              <a:spcAft>
                <a:spcPts val="1200"/>
              </a:spcAft>
            </a:pPr>
            <a:r>
              <a:rPr lang="en-US" b="1" dirty="0">
                <a:solidFill>
                  <a:srgbClr val="000000"/>
                </a:solidFill>
                <a:latin typeface="Arial"/>
                <a:cs typeface="Arial"/>
              </a:rPr>
              <a:t>Think cigarettes will make you look more grown up? They actually stunt your growth.</a:t>
            </a:r>
          </a:p>
          <a:p>
            <a:r>
              <a:rPr lang="en-US" b="1" dirty="0">
                <a:solidFill>
                  <a:srgbClr val="000000"/>
                </a:solidFill>
                <a:latin typeface="Arial"/>
                <a:cs typeface="Arial"/>
              </a:rPr>
              <a:t>Think they will help you look cool? How about those yellow teeth and fingers?</a:t>
            </a:r>
          </a:p>
          <a:p>
            <a:endParaRPr lang="en-US" b="1" dirty="0" smtClean="0">
              <a:solidFill>
                <a:srgbClr val="000000"/>
              </a:solidFill>
              <a:latin typeface="Arial"/>
              <a:cs typeface="Arial"/>
            </a:endParaRPr>
          </a:p>
          <a:p>
            <a:r>
              <a:rPr lang="en-US" b="1" dirty="0" smtClean="0">
                <a:solidFill>
                  <a:srgbClr val="000000"/>
                </a:solidFill>
                <a:latin typeface="Arial"/>
                <a:cs typeface="Arial"/>
              </a:rPr>
              <a:t>So </a:t>
            </a:r>
            <a:r>
              <a:rPr lang="en-US" b="1" dirty="0">
                <a:solidFill>
                  <a:srgbClr val="000000"/>
                </a:solidFill>
                <a:latin typeface="Arial"/>
                <a:cs typeface="Arial"/>
              </a:rPr>
              <a:t>what are you really getting from cigarettes? </a:t>
            </a:r>
          </a:p>
          <a:p>
            <a:endParaRPr lang="en-US" b="1" dirty="0">
              <a:latin typeface="Arial"/>
              <a:cs typeface="Arial"/>
            </a:endParaRPr>
          </a:p>
        </p:txBody>
      </p:sp>
      <p:sp>
        <p:nvSpPr>
          <p:cNvPr id="5" name="Title 1"/>
          <p:cNvSpPr txBox="1">
            <a:spLocks/>
          </p:cNvSpPr>
          <p:nvPr/>
        </p:nvSpPr>
        <p:spPr>
          <a:xfrm>
            <a:off x="332801" y="6427"/>
            <a:ext cx="9715500" cy="1295400"/>
          </a:xfrm>
          <a:prstGeom prst="rect">
            <a:avLst/>
          </a:prstGeom>
        </p:spPr>
        <p:txBody>
          <a:bodyPr vert="horz" lIns="0" tIns="0" rIns="0" bIns="0" rtlCol="0" anchor="ctr">
            <a:noAutofit/>
          </a:bodyPr>
          <a:lst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a:lstStyle>
          <a:p>
            <a:r>
              <a:rPr lang="en-US" sz="3600" dirty="0" smtClean="0"/>
              <a:t>Concept C:</a:t>
            </a:r>
            <a:endParaRPr lang="en-US" sz="3600" dirty="0"/>
          </a:p>
        </p:txBody>
      </p:sp>
      <p:sp>
        <p:nvSpPr>
          <p:cNvPr id="4" name="Slide Number Placeholder 3"/>
          <p:cNvSpPr>
            <a:spLocks noGrp="1"/>
          </p:cNvSpPr>
          <p:nvPr>
            <p:ph type="sldNum" sz="quarter" idx="12"/>
          </p:nvPr>
        </p:nvSpPr>
        <p:spPr/>
        <p:txBody>
          <a:bodyPr/>
          <a:lstStyle/>
          <a:p>
            <a:fld id="{DACD125E-5E3A-424B-998F-A803BA976271}" type="slidenum">
              <a:rPr lang="en-US" smtClean="0"/>
              <a:pPr/>
              <a:t>7</a:t>
            </a:fld>
            <a:endParaRPr lang="en-US"/>
          </a:p>
        </p:txBody>
      </p:sp>
    </p:spTree>
    <p:extLst>
      <p:ext uri="{BB962C8B-B14F-4D97-AF65-F5344CB8AC3E}">
        <p14:creationId xmlns:p14="http://schemas.microsoft.com/office/powerpoint/2010/main" val="210980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05-28 at 10.22.1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8341" y="4005797"/>
            <a:ext cx="2477717" cy="3730290"/>
          </a:xfrm>
          <a:prstGeom prst="rect">
            <a:avLst/>
          </a:prstGeom>
        </p:spPr>
      </p:pic>
      <p:pic>
        <p:nvPicPr>
          <p:cNvPr id="7" name="Picture 6" descr="Screen Shot 2013-05-28 at 10.16.5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721" y="4005797"/>
            <a:ext cx="4013200" cy="3461989"/>
          </a:xfrm>
          <a:prstGeom prst="rect">
            <a:avLst/>
          </a:prstGeom>
        </p:spPr>
      </p:pic>
      <p:pic>
        <p:nvPicPr>
          <p:cNvPr id="13" name="Picture 12" descr="200567012-00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4000" y="762000"/>
            <a:ext cx="3581400" cy="287967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7200" y="2438400"/>
            <a:ext cx="3251200" cy="2438400"/>
          </a:xfrm>
          <a:prstGeom prst="rect">
            <a:avLst/>
          </a:prstGeom>
        </p:spPr>
      </p:pic>
      <p:pic>
        <p:nvPicPr>
          <p:cNvPr id="8" name="Picture 7" descr="LungCancer-Xray-0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9518" y="152400"/>
            <a:ext cx="2895599" cy="2895599"/>
          </a:xfrm>
          <a:prstGeom prst="rect">
            <a:avLst/>
          </a:prstGeom>
        </p:spPr>
      </p:pic>
      <p:pic>
        <p:nvPicPr>
          <p:cNvPr id="3" name="Picture 2"/>
          <p:cNvPicPr>
            <a:picLocks noChangeAspect="1"/>
          </p:cNvPicPr>
          <p:nvPr/>
        </p:nvPicPr>
        <p:blipFill>
          <a:blip r:embed="rId7"/>
          <a:stretch>
            <a:fillRect/>
          </a:stretch>
        </p:blipFill>
        <p:spPr>
          <a:xfrm>
            <a:off x="41401" y="2794000"/>
            <a:ext cx="2854199" cy="3334803"/>
          </a:xfrm>
          <a:prstGeom prst="rect">
            <a:avLst/>
          </a:prstGeom>
        </p:spPr>
      </p:pic>
      <p:sp>
        <p:nvSpPr>
          <p:cNvPr id="4" name="Slide Number Placeholder 3"/>
          <p:cNvSpPr>
            <a:spLocks noGrp="1"/>
          </p:cNvSpPr>
          <p:nvPr>
            <p:ph type="sldNum" sz="quarter" idx="12"/>
          </p:nvPr>
        </p:nvSpPr>
        <p:spPr/>
        <p:txBody>
          <a:bodyPr/>
          <a:lstStyle/>
          <a:p>
            <a:fld id="{DACD125E-5E3A-424B-998F-A803BA976271}" type="slidenum">
              <a:rPr lang="en-US" smtClean="0"/>
              <a:pPr/>
              <a:t>8</a:t>
            </a:fld>
            <a:endParaRPr lang="en-US"/>
          </a:p>
        </p:txBody>
      </p:sp>
    </p:spTree>
    <p:extLst>
      <p:ext uri="{BB962C8B-B14F-4D97-AF65-F5344CB8AC3E}">
        <p14:creationId xmlns:p14="http://schemas.microsoft.com/office/powerpoint/2010/main" val="247947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90600"/>
            <a:ext cx="9715500" cy="1295400"/>
          </a:xfrm>
        </p:spPr>
        <p:txBody>
          <a:bodyPr/>
          <a:lstStyle/>
          <a:p>
            <a:r>
              <a:rPr lang="en-US" sz="3600" dirty="0"/>
              <a:t>Tobacco Makes You Gross</a:t>
            </a:r>
          </a:p>
        </p:txBody>
      </p:sp>
      <p:sp>
        <p:nvSpPr>
          <p:cNvPr id="3" name="Subtitle 2"/>
          <p:cNvSpPr>
            <a:spLocks noGrp="1"/>
          </p:cNvSpPr>
          <p:nvPr>
            <p:ph idx="1"/>
          </p:nvPr>
        </p:nvSpPr>
        <p:spPr>
          <a:xfrm>
            <a:off x="364874" y="1981201"/>
            <a:ext cx="9486901" cy="5129425"/>
          </a:xfrm>
        </p:spPr>
        <p:txBody>
          <a:bodyPr/>
          <a:lstStyle/>
          <a:p>
            <a:pPr marL="0" indent="0">
              <a:lnSpc>
                <a:spcPct val="150000"/>
              </a:lnSpc>
              <a:spcAft>
                <a:spcPts val="1200"/>
              </a:spcAft>
              <a:buNone/>
            </a:pPr>
            <a:r>
              <a:rPr lang="en-US" sz="2000" dirty="0" smtClean="0">
                <a:solidFill>
                  <a:srgbClr val="000000"/>
                </a:solidFill>
              </a:rPr>
              <a:t>Do you think what you wear and how you look is important</a:t>
            </a:r>
            <a:r>
              <a:rPr lang="en-US" sz="2000" dirty="0">
                <a:solidFill>
                  <a:srgbClr val="000000"/>
                </a:solidFill>
              </a:rPr>
              <a:t>?</a:t>
            </a:r>
            <a:endParaRPr lang="en-US" sz="2000" i="1" dirty="0">
              <a:solidFill>
                <a:srgbClr val="000000"/>
              </a:solidFill>
            </a:endParaRPr>
          </a:p>
          <a:p>
            <a:pPr marL="0" indent="0">
              <a:lnSpc>
                <a:spcPct val="150000"/>
              </a:lnSpc>
              <a:spcAft>
                <a:spcPts val="1200"/>
              </a:spcAft>
              <a:buNone/>
            </a:pPr>
            <a:endParaRPr lang="en-US" sz="2000" dirty="0" smtClean="0">
              <a:solidFill>
                <a:srgbClr val="000000"/>
              </a:solidFill>
            </a:endParaRPr>
          </a:p>
          <a:p>
            <a:pPr marL="0" indent="0">
              <a:lnSpc>
                <a:spcPct val="150000"/>
              </a:lnSpc>
              <a:spcAft>
                <a:spcPts val="1200"/>
              </a:spcAft>
              <a:buNone/>
            </a:pPr>
            <a:r>
              <a:rPr lang="en-US" sz="2000" dirty="0" smtClean="0">
                <a:solidFill>
                  <a:srgbClr val="000000"/>
                </a:solidFill>
              </a:rPr>
              <a:t>How </a:t>
            </a:r>
            <a:r>
              <a:rPr lang="en-US" sz="2000" dirty="0">
                <a:solidFill>
                  <a:srgbClr val="000000"/>
                </a:solidFill>
              </a:rPr>
              <a:t>would you like to be that kid, the one who has yellow-stained fingers, patchy skin, bad teeth, and coughs all the time? Or the one </a:t>
            </a:r>
            <a:r>
              <a:rPr lang="en-US" sz="2000" dirty="0" smtClean="0">
                <a:solidFill>
                  <a:srgbClr val="000000"/>
                </a:solidFill>
              </a:rPr>
              <a:t>who has bad breath and, you </a:t>
            </a:r>
            <a:r>
              <a:rPr lang="en-US" sz="2000" dirty="0">
                <a:solidFill>
                  <a:srgbClr val="000000"/>
                </a:solidFill>
              </a:rPr>
              <a:t>know, </a:t>
            </a:r>
            <a:r>
              <a:rPr lang="en-US" sz="2000" dirty="0" smtClean="0">
                <a:solidFill>
                  <a:srgbClr val="000000"/>
                </a:solidFill>
              </a:rPr>
              <a:t>stinks? </a:t>
            </a:r>
            <a:r>
              <a:rPr lang="en-US" sz="2000" dirty="0">
                <a:solidFill>
                  <a:srgbClr val="000000"/>
                </a:solidFill>
              </a:rPr>
              <a:t>Tobacco does all that. I</a:t>
            </a:r>
            <a:r>
              <a:rPr lang="en-US" sz="2000" dirty="0" smtClean="0">
                <a:solidFill>
                  <a:srgbClr val="000000"/>
                </a:solidFill>
              </a:rPr>
              <a:t>sn’t people thinking you are gross the last thing you want? </a:t>
            </a:r>
          </a:p>
          <a:p>
            <a:pPr marL="0" indent="0">
              <a:lnSpc>
                <a:spcPct val="150000"/>
              </a:lnSpc>
              <a:spcAft>
                <a:spcPts val="1200"/>
              </a:spcAft>
              <a:buNone/>
            </a:pPr>
            <a:endParaRPr lang="en-US" sz="2000" i="1" dirty="0">
              <a:solidFill>
                <a:srgbClr val="000000"/>
              </a:solidFill>
            </a:endParaRPr>
          </a:p>
          <a:p>
            <a:pPr marL="0" indent="0">
              <a:lnSpc>
                <a:spcPct val="150000"/>
              </a:lnSpc>
              <a:spcAft>
                <a:spcPts val="1200"/>
              </a:spcAft>
              <a:buNone/>
            </a:pPr>
            <a:endParaRPr lang="en-US" sz="2000" i="1" dirty="0" smtClean="0">
              <a:solidFill>
                <a:srgbClr val="000000"/>
              </a:solidFill>
            </a:endParaRPr>
          </a:p>
          <a:p>
            <a:pPr marL="0" indent="0">
              <a:lnSpc>
                <a:spcPct val="150000"/>
              </a:lnSpc>
              <a:spcAft>
                <a:spcPts val="1200"/>
              </a:spcAft>
              <a:buNone/>
            </a:pPr>
            <a:r>
              <a:rPr lang="en-US" sz="2000" i="1" dirty="0" smtClean="0">
                <a:solidFill>
                  <a:srgbClr val="000000"/>
                </a:solidFill>
              </a:rPr>
              <a:t>Research Note: </a:t>
            </a:r>
            <a:r>
              <a:rPr lang="en-US" sz="2000" b="0" i="1" dirty="0">
                <a:solidFill>
                  <a:srgbClr val="000000"/>
                </a:solidFill>
              </a:rPr>
              <a:t>P</a:t>
            </a:r>
            <a:r>
              <a:rPr lang="en-US" sz="2000" b="0" i="1" dirty="0" smtClean="0">
                <a:solidFill>
                  <a:srgbClr val="000000"/>
                </a:solidFill>
              </a:rPr>
              <a:t>robe on right terminology to express “gross”. Consider probing on “wrinkles”. </a:t>
            </a:r>
            <a:endParaRPr lang="en-US" sz="2500" b="0" i="1" dirty="0">
              <a:solidFill>
                <a:srgbClr val="1292D7"/>
              </a:solidFill>
            </a:endParaRPr>
          </a:p>
        </p:txBody>
      </p:sp>
      <p:sp>
        <p:nvSpPr>
          <p:cNvPr id="4" name="Title 1"/>
          <p:cNvSpPr txBox="1">
            <a:spLocks/>
          </p:cNvSpPr>
          <p:nvPr/>
        </p:nvSpPr>
        <p:spPr>
          <a:xfrm>
            <a:off x="332801" y="6427"/>
            <a:ext cx="9715500" cy="1295400"/>
          </a:xfrm>
          <a:prstGeom prst="rect">
            <a:avLst/>
          </a:prstGeom>
        </p:spPr>
        <p:txBody>
          <a:bodyPr vert="horz" lIns="0" tIns="0" rIns="0" bIns="0" rtlCol="0" anchor="ctr">
            <a:noAutofit/>
          </a:bodyPr>
          <a:lstStyle>
            <a:lvl1pPr algn="l" defTabSz="509412" rtl="0" eaLnBrk="1" latinLnBrk="0" hangingPunct="1">
              <a:lnSpc>
                <a:spcPct val="70000"/>
              </a:lnSpc>
              <a:spcBef>
                <a:spcPct val="0"/>
              </a:spcBef>
              <a:buNone/>
              <a:defRPr sz="5000" b="0" i="1" kern="1200" spc="-150">
                <a:solidFill>
                  <a:schemeClr val="tx1"/>
                </a:solidFill>
                <a:latin typeface="Arial Black"/>
                <a:ea typeface="+mj-ea"/>
                <a:cs typeface="Arial Black"/>
              </a:defRPr>
            </a:lvl1pPr>
          </a:lstStyle>
          <a:p>
            <a:r>
              <a:rPr lang="en-US" sz="3600" dirty="0" smtClean="0"/>
              <a:t>Concept D:</a:t>
            </a:r>
            <a:endParaRPr lang="en-US" sz="3600" dirty="0"/>
          </a:p>
        </p:txBody>
      </p:sp>
      <p:sp>
        <p:nvSpPr>
          <p:cNvPr id="5" name="Slide Number Placeholder 4"/>
          <p:cNvSpPr>
            <a:spLocks noGrp="1"/>
          </p:cNvSpPr>
          <p:nvPr>
            <p:ph type="sldNum" sz="quarter" idx="12"/>
          </p:nvPr>
        </p:nvSpPr>
        <p:spPr/>
        <p:txBody>
          <a:bodyPr/>
          <a:lstStyle/>
          <a:p>
            <a:fld id="{DACD125E-5E3A-424B-998F-A803BA976271}" type="slidenum">
              <a:rPr lang="en-US" smtClean="0"/>
              <a:pPr/>
              <a:t>9</a:t>
            </a:fld>
            <a:endParaRPr lang="en-US"/>
          </a:p>
        </p:txBody>
      </p:sp>
    </p:spTree>
    <p:extLst>
      <p:ext uri="{BB962C8B-B14F-4D97-AF65-F5344CB8AC3E}">
        <p14:creationId xmlns:p14="http://schemas.microsoft.com/office/powerpoint/2010/main" val="37583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68994</TotalTime>
  <Words>672</Words>
  <Application>Microsoft Office PowerPoint</Application>
  <PresentationFormat>Custom</PresentationFormat>
  <Paragraphs>78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STRATEGIC CONCEPTS Day 2- NON-TRIER</vt:lpstr>
      <vt:lpstr>We’ve Moved On From Cigarettes </vt:lpstr>
      <vt:lpstr>PowerPoint Presentation</vt:lpstr>
      <vt:lpstr>Friendship Is About More Than Cigarettes </vt:lpstr>
      <vt:lpstr>PowerPoint Presentation</vt:lpstr>
      <vt:lpstr>Smoking Is A Fake Solution To Fitting In</vt:lpstr>
      <vt:lpstr>PowerPoint Presentation</vt:lpstr>
      <vt:lpstr>Tobacco Makes You Gross</vt:lpstr>
      <vt:lpstr>PowerPoint Presentation</vt:lpstr>
      <vt:lpstr>Consequences of Tobacco Use</vt:lpstr>
      <vt:lpstr>PowerPoint Presentation</vt:lpstr>
      <vt:lpstr>STRATEGIC CONCEPTS Day 3- BRAND</vt:lpstr>
      <vt:lpstr>Be Bigger Than a Cigarette</vt:lpstr>
      <vt:lpstr>PowerPoint Presentation</vt:lpstr>
      <vt:lpstr>Smoking Sucks, You Don’t Have To </vt:lpstr>
      <vt:lpstr>PowerPoint Presentation</vt:lpstr>
      <vt:lpstr>Don’t Let Cigarettes Tell You What To Do </vt:lpstr>
      <vt:lpstr>PowerPoint Presentation</vt:lpstr>
      <vt:lpstr>Don’t Let Tobacco Label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dc:title>
  <dc:creator>DRAFTFCB</dc:creator>
  <cp:lastModifiedBy>Gittleson, Daniel</cp:lastModifiedBy>
  <cp:revision>1520</cp:revision>
  <cp:lastPrinted>2013-05-30T12:47:11Z</cp:lastPrinted>
  <dcterms:created xsi:type="dcterms:W3CDTF">2012-10-16T15:03:44Z</dcterms:created>
  <dcterms:modified xsi:type="dcterms:W3CDTF">2013-06-11T13:21:22Z</dcterms:modified>
</cp:coreProperties>
</file>