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41877-3E59-4DC9-8989-6A673A1C3F92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81ADC-51AE-44B6-848D-182D81E16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D7961-3D85-4216-8DBB-230BCF5583E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076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D7961-3D85-4216-8DBB-230BCF5583E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076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D7961-3D85-4216-8DBB-230BCF5583E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076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8288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Office of Management Services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8288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Office of Public Health Preparedness and Response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88755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3DFB10-F6B9-4184-88DE-330F25AA5B7F}" type="slidenum">
              <a:rPr lang="en-US">
                <a:solidFill>
                  <a:srgbClr val="FFC000"/>
                </a:solidFill>
              </a:rPr>
              <a:pPr/>
              <a:t>‹#›</a:t>
            </a:fld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2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23916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604799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39A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39A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6EE43-CFBF-4A08-B3D7-5469218FE2C2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30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1013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35573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47869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905000" y="5791200"/>
            <a:ext cx="67818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585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44578807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4858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402025303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828800" y="6324600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Office of Management Services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8288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Office of Public Health Preparedness and Response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371600" y="4343400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0039A6"/>
                </a:solidFill>
              </a:rPr>
              <a:t>For more information please contact Centers for Disease Control and Prevention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39A6"/>
                </a:solidFill>
              </a:rPr>
              <a:t>1600 Clifton Road NE, Atlanta, GA 30333</a:t>
            </a:r>
          </a:p>
          <a:p>
            <a:r>
              <a:rPr lang="en-US" sz="1200" dirty="0">
                <a:solidFill>
                  <a:srgbClr val="0039A6"/>
                </a:solidFill>
              </a:rPr>
              <a:t>Telephone, 1-800-CDC-INFO (232-4636)/TTY: 1-888-232-6348</a:t>
            </a:r>
          </a:p>
          <a:p>
            <a:r>
              <a:rPr lang="en-US" sz="1200" dirty="0">
                <a:solidFill>
                  <a:srgbClr val="0039A6"/>
                </a:solidFill>
              </a:rPr>
              <a:t>E-mail: cdcinfo@cdc.gov 	Web: www.cdc.gov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rgbClr val="3077FF"/>
                </a:solidFill>
              </a:rPr>
              <a:t>The findings and conclusions in this report are those of the authors and do not necessarily represent the official position of the Centers for Disease Control and Prevention.</a:t>
            </a:r>
          </a:p>
        </p:txBody>
      </p:sp>
    </p:spTree>
    <p:extLst>
      <p:ext uri="{BB962C8B-B14F-4D97-AF65-F5344CB8AC3E}">
        <p14:creationId xmlns:p14="http://schemas.microsoft.com/office/powerpoint/2010/main" val="49529099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60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3733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dirty="0"/>
              <a:t>CDC Training for Healthcare Workers Preparing to Work in</a:t>
            </a:r>
            <a:br>
              <a:rPr lang="en-US" sz="3600" dirty="0"/>
            </a:br>
            <a:r>
              <a:rPr lang="en-US" sz="3600" dirty="0"/>
              <a:t>Ebola Treatment Units in Africa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Day </a:t>
            </a:r>
            <a:r>
              <a:rPr lang="en-US" sz="3600" dirty="0" smtClean="0"/>
              <a:t>1 </a:t>
            </a:r>
            <a:r>
              <a:rPr lang="en-US" sz="3600" dirty="0"/>
              <a:t>Course Evaluation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>
                <a:solidFill>
                  <a:srgbClr val="FF0000"/>
                </a:solidFill>
              </a:rPr>
              <a:t>[provide link]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the Director</a:t>
            </a:r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 bwMode="auto">
          <a:xfrm>
            <a:off x="8860808" y="6526816"/>
            <a:ext cx="365760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067C8E5-695E-4DE2-BD4D-83ED1A481EE7}" type="slidenum">
              <a:rPr lang="en-US" altLang="en-US">
                <a:solidFill>
                  <a:srgbClr val="0039A6"/>
                </a:solidFill>
              </a:rPr>
              <a:pPr eaLnBrk="1" hangingPunct="1"/>
              <a:t>1</a:t>
            </a:fld>
            <a:endParaRPr lang="en-US" altLang="en-US" dirty="0">
              <a:solidFill>
                <a:srgbClr val="0039A6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198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381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dirty="0"/>
              <a:t>CDC Training for Healthcare Workers Preparing to Work in</a:t>
            </a:r>
            <a:br>
              <a:rPr lang="en-US" sz="3600" dirty="0"/>
            </a:br>
            <a:r>
              <a:rPr lang="en-US" sz="3600" dirty="0"/>
              <a:t>Ebola Treatment Units in Africa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Day </a:t>
            </a:r>
            <a:r>
              <a:rPr lang="en-US" sz="3600" dirty="0" smtClean="0"/>
              <a:t>2 </a:t>
            </a:r>
            <a:r>
              <a:rPr lang="en-US" sz="3600" dirty="0"/>
              <a:t>Course Evaluation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>
                <a:solidFill>
                  <a:srgbClr val="FF0000"/>
                </a:solidFill>
              </a:rPr>
              <a:t>[provide link]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the Director</a:t>
            </a:r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 bwMode="auto">
          <a:xfrm>
            <a:off x="8860808" y="6526816"/>
            <a:ext cx="365760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067C8E5-695E-4DE2-BD4D-83ED1A481EE7}" type="slidenum">
              <a:rPr lang="en-US" altLang="en-US">
                <a:solidFill>
                  <a:srgbClr val="0039A6"/>
                </a:solidFill>
              </a:rPr>
              <a:pPr eaLnBrk="1" hangingPunct="1"/>
              <a:t>2</a:t>
            </a:fld>
            <a:endParaRPr lang="en-US" altLang="en-US" dirty="0">
              <a:solidFill>
                <a:srgbClr val="0039A6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134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381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dirty="0"/>
              <a:t>CDC Training for Healthcare Workers Preparing to Work in</a:t>
            </a:r>
            <a:br>
              <a:rPr lang="en-US" sz="3600" dirty="0"/>
            </a:br>
            <a:r>
              <a:rPr lang="en-US" sz="3600" dirty="0"/>
              <a:t>Ebola Treatment Units in Africa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Day 3 Course Evaluation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[</a:t>
            </a:r>
            <a:r>
              <a:rPr lang="en-US" sz="2000" dirty="0">
                <a:solidFill>
                  <a:srgbClr val="FF0000"/>
                </a:solidFill>
              </a:rPr>
              <a:t>provide link]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the Director</a:t>
            </a:r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 bwMode="auto">
          <a:xfrm>
            <a:off x="8860808" y="6526816"/>
            <a:ext cx="365760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067C8E5-695E-4DE2-BD4D-83ED1A481EE7}" type="slidenum">
              <a:rPr lang="en-US" altLang="en-US">
                <a:solidFill>
                  <a:srgbClr val="0039A6"/>
                </a:solidFill>
              </a:rPr>
              <a:pPr eaLnBrk="1" hangingPunct="1"/>
              <a:t>3</a:t>
            </a:fld>
            <a:endParaRPr lang="en-US" altLang="en-US" dirty="0">
              <a:solidFill>
                <a:srgbClr val="0039A6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294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DC_OD_PPT_light([1]">
  <a:themeElements>
    <a:clrScheme name="CDC Light Branding Color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0039A6"/>
      </a:accent1>
      <a:accent2>
        <a:srgbClr val="007D57"/>
      </a:accent2>
      <a:accent3>
        <a:srgbClr val="9A3B26"/>
      </a:accent3>
      <a:accent4>
        <a:srgbClr val="7F7F7F"/>
      </a:accent4>
      <a:accent5>
        <a:srgbClr val="4983F2"/>
      </a:accent5>
      <a:accent6>
        <a:srgbClr val="AFCAFF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</Words>
  <Application>Microsoft Office PowerPoint</Application>
  <PresentationFormat>On-screen Show (4:3)</PresentationFormat>
  <Paragraphs>12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1_CDC_OD_PPT_light([1]</vt:lpstr>
      <vt:lpstr>CDC Training for Healthcare Workers Preparing to Work in Ebola Treatment Units in Africa   Day 1 Course Evaluation  [provide link]</vt:lpstr>
      <vt:lpstr>CDC Training for Healthcare Workers Preparing to Work in Ebola Treatment Units in Africa   Day 2 Course Evaluation  [provide link]</vt:lpstr>
      <vt:lpstr>CDC Training for Healthcare Workers Preparing to Work in Ebola Treatment Units in Africa   Day 3 Course Evaluation  [provide link]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CDC Training for Healthcare Workers Preparing to Work in Ebola Treatment Units in Africa   Day 1 Course Evaluation  [provide link]</dc:title>
  <dc:creator>CDC User</dc:creator>
  <cp:lastModifiedBy>CDC User</cp:lastModifiedBy>
  <cp:revision>1</cp:revision>
  <dcterms:created xsi:type="dcterms:W3CDTF">2014-12-11T21:22:33Z</dcterms:created>
  <dcterms:modified xsi:type="dcterms:W3CDTF">2014-12-17T17:10:00Z</dcterms:modified>
</cp:coreProperties>
</file>