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5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2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7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1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5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88A3-22E7-4684-936C-6436C92CB01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74C4-7C39-4D69-9804-43122808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7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5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7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85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5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1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0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590800"/>
            <a:ext cx="87630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9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7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21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84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1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6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1125538459C</dc:creator>
  <cp:lastModifiedBy>Shelly Finke</cp:lastModifiedBy>
  <cp:revision>4</cp:revision>
  <dcterms:created xsi:type="dcterms:W3CDTF">2014-12-16T19:57:58Z</dcterms:created>
  <dcterms:modified xsi:type="dcterms:W3CDTF">2015-02-25T21:09:53Z</dcterms:modified>
</cp:coreProperties>
</file>