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8" r:id="rId3"/>
    <p:sldId id="259" r:id="rId4"/>
    <p:sldId id="260" r:id="rId5"/>
    <p:sldId id="264" r:id="rId6"/>
    <p:sldId id="263" r:id="rId7"/>
    <p:sldId id="265" r:id="rId8"/>
    <p:sldId id="266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6" autoAdjust="0"/>
  </p:normalViewPr>
  <p:slideViewPr>
    <p:cSldViewPr>
      <p:cViewPr varScale="1">
        <p:scale>
          <a:sx n="47" d="100"/>
          <a:sy n="47" d="100"/>
        </p:scale>
        <p:origin x="-91" y="-7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110C0-EE27-4A6F-B597-7BA3B5BB1907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A19F2-41BB-4EA1-A7F9-1CBF9436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8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C705-8663-427F-AEAF-C85C37B0304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5225-3F1B-491E-91D9-9DACDDD2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2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C705-8663-427F-AEAF-C85C37B0304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5225-3F1B-491E-91D9-9DACDDD2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C705-8663-427F-AEAF-C85C37B0304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5225-3F1B-491E-91D9-9DACDDD2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9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C705-8663-427F-AEAF-C85C37B0304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5225-3F1B-491E-91D9-9DACDDD2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C705-8663-427F-AEAF-C85C37B0304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5225-3F1B-491E-91D9-9DACDDD2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C705-8663-427F-AEAF-C85C37B0304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5225-3F1B-491E-91D9-9DACDDD2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C705-8663-427F-AEAF-C85C37B0304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5225-3F1B-491E-91D9-9DACDDD2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C705-8663-427F-AEAF-C85C37B0304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5225-3F1B-491E-91D9-9DACDDD2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C705-8663-427F-AEAF-C85C37B0304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5225-3F1B-491E-91D9-9DACDDD2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9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C705-8663-427F-AEAF-C85C37B0304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5225-3F1B-491E-91D9-9DACDDD2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C705-8663-427F-AEAF-C85C37B0304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5225-3F1B-491E-91D9-9DACDDD2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9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7C705-8663-427F-AEAF-C85C37B0304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5225-3F1B-491E-91D9-9DACDDD2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4GezJiATL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4GezJiATLQ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NzRNWi4Qg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NzRNWi4Qgc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L1hZ9RB5E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L1hZ9RB5E0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A1</a:t>
            </a:r>
            <a:br>
              <a:rPr lang="en-US" dirty="0" smtClean="0"/>
            </a:br>
            <a:r>
              <a:rPr lang="en-US" sz="4000" dirty="0" smtClean="0"/>
              <a:t>Ways to Reduce Breast Cancer Infographic</a:t>
            </a:r>
            <a:endParaRPr lang="en-US" sz="4000" dirty="0"/>
          </a:p>
        </p:txBody>
      </p:sp>
      <p:pic>
        <p:nvPicPr>
          <p:cNvPr id="4" name="Content Placeholder 3" descr="https://scontent.xx.fbcdn.net/v/t1.0-9/14568088_848858501882409_1837877373220310004_n.jpg?oh=fe754def1dd205a742c23a2418b97574&amp;oe=58A8C67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102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Breast Cancer in Young Women Fact Sheet (Ashkenazi Jewish </a:t>
            </a:r>
            <a:r>
              <a:rPr lang="en-US" dirty="0" smtClean="0"/>
              <a:t>Version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6" y="2133600"/>
            <a:ext cx="3592425" cy="4648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5008"/>
            <a:ext cx="3581400" cy="46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E1</a:t>
            </a:r>
            <a:br>
              <a:rPr lang="en-US" dirty="0" smtClean="0"/>
            </a:br>
            <a:r>
              <a:rPr lang="en-US" dirty="0" smtClean="0"/>
              <a:t>Payment for Genetic Services Factsheet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" y="1600200"/>
            <a:ext cx="3927764" cy="50829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927764" cy="50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B1</a:t>
            </a:r>
            <a:br>
              <a:rPr lang="en-US" sz="3600" dirty="0" smtClean="0"/>
            </a:br>
            <a:r>
              <a:rPr lang="en-US" sz="3600" dirty="0" smtClean="0"/>
              <a:t>Learn Your Family History Infographic </a:t>
            </a:r>
            <a:br>
              <a:rPr lang="en-US" sz="3600" dirty="0" smtClean="0"/>
            </a:br>
            <a:r>
              <a:rPr lang="en-US" sz="3600" dirty="0" smtClean="0"/>
              <a:t>(General Public Version)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80" y="1600200"/>
            <a:ext cx="427351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8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2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B2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Learn Your Family History </a:t>
            </a:r>
            <a:r>
              <a:rPr lang="en-US" sz="3600" dirty="0" smtClean="0"/>
              <a:t>Infographic</a:t>
            </a:r>
            <a:br>
              <a:rPr lang="en-US" sz="3600" dirty="0" smtClean="0"/>
            </a:br>
            <a:r>
              <a:rPr lang="en-US" sz="3600" dirty="0" smtClean="0"/>
              <a:t>(African American Version)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1600200"/>
            <a:ext cx="4419600" cy="5257800"/>
            <a:chOff x="0" y="457200"/>
            <a:chExt cx="4029075" cy="5257800"/>
          </a:xfrm>
        </p:grpSpPr>
        <p:pic>
          <p:nvPicPr>
            <p:cNvPr id="20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4029075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86100"/>
              <a:ext cx="4029075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B3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Learn Your Family History Infographic </a:t>
            </a:r>
            <a:r>
              <a:rPr lang="en-US" sz="3600" dirty="0" smtClean="0"/>
              <a:t>(Ashkenazi Jewish Version)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667000" y="1676400"/>
            <a:ext cx="4038600" cy="5156116"/>
            <a:chOff x="2589283" y="1317171"/>
            <a:chExt cx="4029075" cy="521764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283" y="1317171"/>
              <a:ext cx="4029075" cy="2620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283" y="3913851"/>
              <a:ext cx="4029075" cy="2620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21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C1</a:t>
            </a:r>
            <a:br>
              <a:rPr lang="en-US" dirty="0"/>
            </a:br>
            <a:r>
              <a:rPr lang="en-US" dirty="0"/>
              <a:t>Lisa: Start the </a:t>
            </a:r>
            <a:r>
              <a:rPr lang="en-US" dirty="0" smtClean="0"/>
              <a:t>Conversation about Family History of Breast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www.youtube.com/watch?v=z4GezJiATLQ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z4GezJiATL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3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C2</a:t>
            </a:r>
            <a:br>
              <a:rPr lang="en-US" dirty="0" smtClean="0"/>
            </a:br>
            <a:r>
              <a:rPr lang="en-US" dirty="0" smtClean="0"/>
              <a:t>Jackie: Taking Action for My Daughter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62600"/>
            <a:ext cx="8229600" cy="563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www.youtube.com/watch?v=KNzRNWi4Qgc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KNzRNWi4Qg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8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C3</a:t>
            </a:r>
            <a:br>
              <a:rPr lang="en-US" dirty="0" smtClean="0"/>
            </a:br>
            <a:r>
              <a:rPr lang="en-US" dirty="0" smtClean="0"/>
              <a:t>Cara: My Breast Cancer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www.youtube.com/watch?v=TL1hZ9RB5E0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TL1hZ9RB5E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D1</a:t>
            </a:r>
            <a:br>
              <a:rPr lang="en-US" dirty="0" smtClean="0"/>
            </a:br>
            <a:r>
              <a:rPr lang="en-US" dirty="0"/>
              <a:t>Breast Cancer in Young Women Fact Sheet (General Public </a:t>
            </a:r>
            <a:r>
              <a:rPr lang="en-US" dirty="0" smtClean="0"/>
              <a:t>Version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7" y="1981200"/>
            <a:ext cx="3709554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981200"/>
            <a:ext cx="370955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Breast Cancer in Young Women Fact Sheet (African American </a:t>
            </a:r>
            <a:r>
              <a:rPr lang="en-US" dirty="0" smtClean="0"/>
              <a:t>Version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24" y="2133598"/>
            <a:ext cx="3591791" cy="46482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2133600"/>
            <a:ext cx="359179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20</Words>
  <Application>Microsoft Office PowerPoint</Application>
  <PresentationFormat>On-screen Show (4:3)</PresentationFormat>
  <Paragraphs>14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A1 Ways to Reduce Breast Cancer Infographic</vt:lpstr>
      <vt:lpstr>B1 Learn Your Family History Infographic  (General Public Version) </vt:lpstr>
      <vt:lpstr>B2 Learn Your Family History Infographic (African American Version) </vt:lpstr>
      <vt:lpstr>B3 Learn Your Family History Infographic (Ashkenazi Jewish Version) </vt:lpstr>
      <vt:lpstr>C1 Lisa: Start the Conversation about Family History of Breast Cancer</vt:lpstr>
      <vt:lpstr>C2 Jackie: Taking Action for My Daughter</vt:lpstr>
      <vt:lpstr>C3 Cara: My Breast Cancer Journey</vt:lpstr>
      <vt:lpstr>D1 Breast Cancer in Young Women Fact Sheet (General Public Version)</vt:lpstr>
      <vt:lpstr>D2 Breast Cancer in Young Women Fact Sheet (African American Version)</vt:lpstr>
      <vt:lpstr>D3 Breast Cancer in Young Women Fact Sheet (Ashkenazi Jewish Version)</vt:lpstr>
      <vt:lpstr>E1 Payment for Genetic Services Factsheet</vt:lpstr>
    </vt:vector>
  </TitlesOfParts>
  <Company>ORAU\ORISE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Wilburn, Ben</dc:creator>
  <cp:lastModifiedBy>Reynolds, Jennifer</cp:lastModifiedBy>
  <cp:revision>16</cp:revision>
  <dcterms:created xsi:type="dcterms:W3CDTF">2016-11-01T18:30:23Z</dcterms:created>
  <dcterms:modified xsi:type="dcterms:W3CDTF">2016-11-29T20:50:26Z</dcterms:modified>
</cp:coreProperties>
</file>